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42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4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بضحك ع الزمن الآتي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27983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8800" b="1" dirty="0">
                <a:solidFill>
                  <a:srgbClr val="00582A"/>
                </a:solidFill>
              </a:rPr>
              <a:t>بضحك ع الزمن </a:t>
            </a:r>
          </a:p>
          <a:p>
            <a:pPr algn="ctr">
              <a:defRPr/>
            </a:pPr>
            <a:r>
              <a:rPr lang="ar-EG" sz="8800" b="1" dirty="0">
                <a:solidFill>
                  <a:srgbClr val="00582A"/>
                </a:solidFill>
              </a:rPr>
              <a:t>الآتي ضحكة إيمان</a:t>
            </a:r>
          </a:p>
          <a:p>
            <a:pPr algn="ctr">
              <a:defRPr/>
            </a:pPr>
            <a:r>
              <a:rPr lang="ar-SA" sz="8800" b="1" dirty="0">
                <a:solidFill>
                  <a:srgbClr val="00582A"/>
                </a:solidFill>
              </a:rPr>
              <a:t>أنا </a:t>
            </a:r>
            <a:r>
              <a:rPr lang="ar-SA" sz="8800" b="1" dirty="0" err="1">
                <a:solidFill>
                  <a:srgbClr val="00582A"/>
                </a:solidFill>
              </a:rPr>
              <a:t>شايف</a:t>
            </a:r>
            <a:r>
              <a:rPr lang="ar-SA" sz="8800" b="1" dirty="0">
                <a:solidFill>
                  <a:srgbClr val="00582A"/>
                </a:solidFill>
              </a:rPr>
              <a:t> كل حياتي </a:t>
            </a:r>
            <a:br>
              <a:rPr lang="ar-SA" sz="8800" b="1" dirty="0">
                <a:solidFill>
                  <a:srgbClr val="00582A"/>
                </a:solidFill>
              </a:rPr>
            </a:br>
            <a:r>
              <a:rPr lang="ar-SA" sz="8800" b="1" dirty="0">
                <a:solidFill>
                  <a:srgbClr val="00582A"/>
                </a:solidFill>
              </a:rPr>
              <a:t>في </a:t>
            </a:r>
            <a:r>
              <a:rPr lang="ar-SA" sz="8800" b="1" dirty="0" err="1">
                <a:solidFill>
                  <a:srgbClr val="00582A"/>
                </a:solidFill>
              </a:rPr>
              <a:t>إيدين</a:t>
            </a:r>
            <a:r>
              <a:rPr lang="ar-SA" sz="8800" b="1" dirty="0">
                <a:solidFill>
                  <a:srgbClr val="00582A"/>
                </a:solidFill>
              </a:rPr>
              <a:t> فنان</a:t>
            </a:r>
            <a:endParaRPr lang="en-US" sz="8800" b="1" dirty="0">
              <a:solidFill>
                <a:srgbClr val="00582A"/>
              </a:solidFill>
            </a:endParaRPr>
          </a:p>
          <a:p>
            <a:pPr algn="ctr">
              <a:defRPr/>
            </a:pPr>
            <a:endParaRPr lang="en-US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44915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SA" sz="7200" b="1" dirty="0"/>
              <a:t>وما دام الريشة في </a:t>
            </a:r>
            <a:r>
              <a:rPr lang="ar-SA" sz="7200" b="1" dirty="0" err="1"/>
              <a:t>إيده</a:t>
            </a:r>
            <a:r>
              <a:rPr lang="ar-SA" sz="7200" b="1" dirty="0"/>
              <a:t> </a:t>
            </a:r>
            <a:br>
              <a:rPr lang="ar-SA" sz="7200" b="1" dirty="0"/>
            </a:br>
            <a:r>
              <a:rPr lang="ar-SA" sz="7200" b="1" dirty="0"/>
              <a:t>أنا </a:t>
            </a:r>
            <a:r>
              <a:rPr lang="ar-SA" sz="7200" b="1" dirty="0" err="1"/>
              <a:t>مطمن</a:t>
            </a:r>
            <a:r>
              <a:rPr lang="ar-SA" sz="7200" b="1" dirty="0"/>
              <a:t> فرحان</a:t>
            </a:r>
            <a:endParaRPr lang="ar-EG" sz="7200" b="1" dirty="0"/>
          </a:p>
          <a:p>
            <a:pPr algn="ctr" rtl="1">
              <a:defRPr/>
            </a:pPr>
            <a:r>
              <a:rPr lang="ar-SA" sz="7200" b="1" dirty="0"/>
              <a:t>دي بكره الصورة </a:t>
            </a:r>
            <a:r>
              <a:rPr lang="ar-SA" sz="7200" b="1" dirty="0" err="1"/>
              <a:t>هاتوضح</a:t>
            </a:r>
            <a:r>
              <a:rPr lang="ar-SA" sz="7200" b="1" dirty="0"/>
              <a:t> </a:t>
            </a:r>
            <a:endParaRPr lang="ar-EG" sz="7200" b="1" dirty="0"/>
          </a:p>
          <a:p>
            <a:pPr algn="ctr" rtl="1">
              <a:defRPr/>
            </a:pPr>
            <a:r>
              <a:rPr lang="ar-SA" sz="7200" b="1" dirty="0"/>
              <a:t>وتبان كل الألوان</a:t>
            </a:r>
            <a:endParaRPr lang="en-US" sz="7200" b="1" dirty="0"/>
          </a:p>
          <a:p>
            <a:pPr algn="ctr" rtl="1">
              <a:defRPr/>
            </a:pPr>
            <a:endParaRPr lang="en-US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828800"/>
            <a:ext cx="9982199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11500" b="1" dirty="0" err="1"/>
              <a:t>علشان</a:t>
            </a:r>
            <a:r>
              <a:rPr lang="ar-EG" sz="11500" b="1" dirty="0"/>
              <a:t> كده</a:t>
            </a:r>
            <a:endParaRPr lang="en-US" sz="115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27983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8800" b="1" dirty="0">
                <a:solidFill>
                  <a:srgbClr val="00582A"/>
                </a:solidFill>
              </a:rPr>
              <a:t>بضحك ع الزمن </a:t>
            </a:r>
          </a:p>
          <a:p>
            <a:pPr algn="ctr">
              <a:defRPr/>
            </a:pPr>
            <a:r>
              <a:rPr lang="ar-EG" sz="8800" b="1" dirty="0">
                <a:solidFill>
                  <a:srgbClr val="00582A"/>
                </a:solidFill>
              </a:rPr>
              <a:t>الآتي ضحكة إيمان</a:t>
            </a:r>
          </a:p>
          <a:p>
            <a:pPr algn="ctr">
              <a:defRPr/>
            </a:pPr>
            <a:r>
              <a:rPr lang="ar-SA" sz="8800" b="1" dirty="0">
                <a:solidFill>
                  <a:srgbClr val="00582A"/>
                </a:solidFill>
              </a:rPr>
              <a:t>أنا </a:t>
            </a:r>
            <a:r>
              <a:rPr lang="ar-SA" sz="8800" b="1" dirty="0" err="1">
                <a:solidFill>
                  <a:srgbClr val="00582A"/>
                </a:solidFill>
              </a:rPr>
              <a:t>شايف</a:t>
            </a:r>
            <a:r>
              <a:rPr lang="ar-SA" sz="8800" b="1" dirty="0">
                <a:solidFill>
                  <a:srgbClr val="00582A"/>
                </a:solidFill>
              </a:rPr>
              <a:t> كل حياتي </a:t>
            </a:r>
            <a:br>
              <a:rPr lang="ar-SA" sz="8800" b="1" dirty="0">
                <a:solidFill>
                  <a:srgbClr val="00582A"/>
                </a:solidFill>
              </a:rPr>
            </a:br>
            <a:r>
              <a:rPr lang="ar-SA" sz="8800" b="1" dirty="0">
                <a:solidFill>
                  <a:srgbClr val="00582A"/>
                </a:solidFill>
              </a:rPr>
              <a:t>في </a:t>
            </a:r>
            <a:r>
              <a:rPr lang="ar-SA" sz="8800" b="1" dirty="0" err="1">
                <a:solidFill>
                  <a:srgbClr val="00582A"/>
                </a:solidFill>
              </a:rPr>
              <a:t>إيدين</a:t>
            </a:r>
            <a:r>
              <a:rPr lang="ar-SA" sz="8800" b="1" dirty="0">
                <a:solidFill>
                  <a:srgbClr val="00582A"/>
                </a:solidFill>
              </a:rPr>
              <a:t> فنان</a:t>
            </a:r>
            <a:endParaRPr lang="en-US" sz="8800" b="1" dirty="0">
              <a:solidFill>
                <a:srgbClr val="00582A"/>
              </a:solidFill>
            </a:endParaRPr>
          </a:p>
          <a:p>
            <a:pPr algn="ctr">
              <a:defRPr/>
            </a:pPr>
            <a:endParaRPr lang="en-US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SA" sz="8000" b="1" dirty="0" err="1"/>
              <a:t>وهاشوف</a:t>
            </a:r>
            <a:r>
              <a:rPr lang="ar-EG" sz="8000" b="1" dirty="0"/>
              <a:t> </a:t>
            </a:r>
            <a:r>
              <a:rPr lang="ar-SA" sz="8000" b="1" dirty="0"/>
              <a:t>روعة فنه </a:t>
            </a:r>
            <a:endParaRPr lang="ar-EG" sz="8000" b="1" dirty="0"/>
          </a:p>
          <a:p>
            <a:pPr algn="ctr">
              <a:defRPr/>
            </a:pPr>
            <a:r>
              <a:rPr lang="ar-SA" sz="8000" b="1" dirty="0"/>
              <a:t>لوحتي </a:t>
            </a:r>
            <a:r>
              <a:rPr lang="ar-SA" sz="8000" b="1" dirty="0" err="1"/>
              <a:t>بتتكلم</a:t>
            </a:r>
            <a:r>
              <a:rPr lang="ar-SA" sz="8000" b="1" dirty="0"/>
              <a:t> عنه</a:t>
            </a:r>
            <a:endParaRPr lang="ar-EG" sz="8000" b="1" dirty="0"/>
          </a:p>
          <a:p>
            <a:pPr algn="ctr">
              <a:defRPr/>
            </a:pPr>
            <a:r>
              <a:rPr lang="ar-SA" sz="8000" b="1" dirty="0"/>
              <a:t>وعليها </a:t>
            </a:r>
            <a:r>
              <a:rPr lang="ar-SA" sz="8000" b="1" dirty="0" err="1"/>
              <a:t>إمضا</a:t>
            </a:r>
            <a:r>
              <a:rPr lang="ar-SA" sz="8000" b="1" dirty="0"/>
              <a:t>  </a:t>
            </a:r>
            <a:r>
              <a:rPr lang="ar-SA" sz="8000" b="1" dirty="0" err="1"/>
              <a:t>لإسمه</a:t>
            </a:r>
            <a:r>
              <a:rPr lang="ar-SA" sz="8000" b="1" dirty="0"/>
              <a:t> </a:t>
            </a:r>
            <a:endParaRPr lang="ar-EG" sz="8000" b="1" dirty="0"/>
          </a:p>
          <a:p>
            <a:pPr algn="ctr">
              <a:defRPr/>
            </a:pPr>
            <a:r>
              <a:rPr lang="ar-SA" sz="8000" b="1" dirty="0"/>
              <a:t>بتقول الرسم </a:t>
            </a:r>
            <a:r>
              <a:rPr lang="ar-SA" sz="8000" b="1" dirty="0" err="1"/>
              <a:t>ده</a:t>
            </a:r>
            <a:r>
              <a:rPr lang="ar-SA" sz="8000" b="1" dirty="0"/>
              <a:t> رسمه</a:t>
            </a:r>
            <a:endParaRPr lang="en-US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828800"/>
            <a:ext cx="9982199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11500" b="1" dirty="0" err="1"/>
              <a:t>علشان</a:t>
            </a:r>
            <a:r>
              <a:rPr lang="ar-EG" sz="11500" b="1" dirty="0"/>
              <a:t> كده</a:t>
            </a:r>
            <a:endParaRPr lang="en-US" sz="115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27983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8800" b="1">
                <a:solidFill>
                  <a:srgbClr val="00582A"/>
                </a:solidFill>
              </a:rPr>
              <a:t>بضحك </a:t>
            </a:r>
            <a:r>
              <a:rPr lang="ar-EG" sz="8800" b="1" dirty="0">
                <a:solidFill>
                  <a:srgbClr val="00582A"/>
                </a:solidFill>
              </a:rPr>
              <a:t>ع الزمن </a:t>
            </a:r>
          </a:p>
          <a:p>
            <a:pPr algn="ctr">
              <a:defRPr/>
            </a:pPr>
            <a:r>
              <a:rPr lang="ar-EG" sz="8800" b="1" dirty="0">
                <a:solidFill>
                  <a:srgbClr val="00582A"/>
                </a:solidFill>
              </a:rPr>
              <a:t>الآتي ضحكة إيمان</a:t>
            </a:r>
          </a:p>
          <a:p>
            <a:pPr algn="ctr">
              <a:defRPr/>
            </a:pPr>
            <a:r>
              <a:rPr lang="ar-SA" sz="8800" b="1" dirty="0">
                <a:solidFill>
                  <a:srgbClr val="00582A"/>
                </a:solidFill>
              </a:rPr>
              <a:t>أنا </a:t>
            </a:r>
            <a:r>
              <a:rPr lang="ar-SA" sz="8800" b="1" dirty="0" err="1">
                <a:solidFill>
                  <a:srgbClr val="00582A"/>
                </a:solidFill>
              </a:rPr>
              <a:t>شايف</a:t>
            </a:r>
            <a:r>
              <a:rPr lang="ar-SA" sz="8800" b="1" dirty="0">
                <a:solidFill>
                  <a:srgbClr val="00582A"/>
                </a:solidFill>
              </a:rPr>
              <a:t> كل حياتي </a:t>
            </a:r>
            <a:br>
              <a:rPr lang="ar-SA" sz="8800" b="1" dirty="0">
                <a:solidFill>
                  <a:srgbClr val="00582A"/>
                </a:solidFill>
              </a:rPr>
            </a:br>
            <a:r>
              <a:rPr lang="ar-SA" sz="8800" b="1" dirty="0">
                <a:solidFill>
                  <a:srgbClr val="00582A"/>
                </a:solidFill>
              </a:rPr>
              <a:t>في </a:t>
            </a:r>
            <a:r>
              <a:rPr lang="ar-SA" sz="8800" b="1" dirty="0" err="1">
                <a:solidFill>
                  <a:srgbClr val="00582A"/>
                </a:solidFill>
              </a:rPr>
              <a:t>إيدين</a:t>
            </a:r>
            <a:r>
              <a:rPr lang="ar-SA" sz="8800" b="1" dirty="0">
                <a:solidFill>
                  <a:srgbClr val="00582A"/>
                </a:solidFill>
              </a:rPr>
              <a:t> فنان</a:t>
            </a:r>
            <a:endParaRPr lang="en-US" sz="8800" b="1" dirty="0">
              <a:solidFill>
                <a:srgbClr val="00582A"/>
              </a:solidFill>
            </a:endParaRPr>
          </a:p>
          <a:p>
            <a:pPr algn="ctr">
              <a:defRPr/>
            </a:pPr>
            <a:endParaRPr lang="en-US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2001</TotalTime>
  <Words>80</Words>
  <Application>Microsoft Office PowerPoint</Application>
  <PresentationFormat>عرض على الشاشة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2024-06-25T07:09:12Z</dcterms:modified>
</cp:coreProperties>
</file>