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406" r:id="rId3"/>
    <p:sldId id="416" r:id="rId4"/>
    <p:sldId id="417" r:id="rId5"/>
    <p:sldId id="418" r:id="rId6"/>
    <p:sldId id="419" r:id="rId7"/>
    <p:sldId id="420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06"/>
            <p14:sldId id="416"/>
            <p14:sldId id="417"/>
            <p14:sldId id="418"/>
            <p14:sldId id="419"/>
            <p14:sldId id="420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5" d="100"/>
          <a:sy n="55" d="100"/>
        </p:scale>
        <p:origin x="52" y="3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ترنيمة </a:t>
            </a:r>
          </a:p>
          <a:p>
            <a:pPr algn="ctr"/>
            <a:r>
              <a:rPr lang="ar-EG" sz="6600" b="1" dirty="0" err="1"/>
              <a:t>باعترف</a:t>
            </a:r>
            <a:r>
              <a:rPr lang="ar-EG" sz="6600" b="1" dirty="0"/>
              <a:t> إن التهاون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762000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(</a:t>
            </a:r>
            <a:r>
              <a:rPr lang="ar-EG" sz="8000" b="1" dirty="0" err="1"/>
              <a:t>باعترف</a:t>
            </a:r>
            <a:r>
              <a:rPr lang="ar-EG" sz="8000" b="1" dirty="0"/>
              <a:t> إن التهاون </a:t>
            </a:r>
          </a:p>
          <a:p>
            <a:pPr algn="ctr" rtl="1"/>
            <a:r>
              <a:rPr lang="ar-EG" sz="8000" b="1" dirty="0"/>
              <a:t>والكسل غالبين علي </a:t>
            </a:r>
          </a:p>
          <a:p>
            <a:pPr algn="ctr" rtl="1"/>
            <a:r>
              <a:rPr lang="ar-EG" sz="8000" b="1" dirty="0"/>
              <a:t>وإن أجمل ما فحياتي </a:t>
            </a:r>
          </a:p>
          <a:p>
            <a:pPr algn="ctr" rtl="1"/>
            <a:r>
              <a:rPr lang="ar-EG" sz="8000" b="1" dirty="0"/>
              <a:t>ضاع من </a:t>
            </a:r>
            <a:r>
              <a:rPr lang="ar-EG" sz="8000" b="1" dirty="0" err="1"/>
              <a:t>إيدي</a:t>
            </a:r>
            <a:r>
              <a:rPr lang="ar-EG" sz="8000" b="1" dirty="0"/>
              <a:t>)2</a:t>
            </a:r>
            <a:br>
              <a:rPr lang="ar-EG" sz="8000" b="1" dirty="0"/>
            </a:br>
            <a:endParaRPr lang="ar-SA" sz="80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936784"/>
            <a:ext cx="9982199" cy="71404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(طهري والعين البسيطة والكلمــــــة التقيــــة)2 </a:t>
            </a:r>
          </a:p>
          <a:p>
            <a:pPr algn="ctr" rtl="1"/>
            <a:r>
              <a:rPr lang="ar-EG" sz="8000" b="1" dirty="0" err="1"/>
              <a:t>باعترف</a:t>
            </a:r>
            <a:r>
              <a:rPr lang="ar-EG" sz="8000" b="1" dirty="0"/>
              <a:t> بالشهوة </a:t>
            </a:r>
          </a:p>
          <a:p>
            <a:pPr algn="ctr" rtl="1"/>
            <a:r>
              <a:rPr lang="ar-EG" sz="8000" b="1" dirty="0"/>
              <a:t>والميل للخطية</a:t>
            </a:r>
            <a:br>
              <a:rPr lang="ar-EG" sz="8000" b="1" dirty="0"/>
            </a:br>
            <a:endParaRPr lang="en-US" sz="138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668715"/>
            <a:ext cx="9982199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(</a:t>
            </a:r>
            <a:r>
              <a:rPr lang="ar-EG" sz="8000" b="1" dirty="0" err="1"/>
              <a:t>باعترف</a:t>
            </a:r>
            <a:r>
              <a:rPr lang="ar-EG" sz="8000" b="1" dirty="0"/>
              <a:t> </a:t>
            </a:r>
            <a:r>
              <a:rPr lang="ar-EG" sz="8000" b="1" dirty="0" err="1"/>
              <a:t>وماعادش</a:t>
            </a:r>
            <a:r>
              <a:rPr lang="ar-EG" sz="8000" b="1" dirty="0"/>
              <a:t> </a:t>
            </a:r>
          </a:p>
          <a:p>
            <a:pPr algn="ctr" rtl="1"/>
            <a:r>
              <a:rPr lang="ar-EG" sz="8000" b="1" dirty="0"/>
              <a:t>يمنعني كسوفي </a:t>
            </a:r>
          </a:p>
          <a:p>
            <a:pPr algn="ctr" rtl="1"/>
            <a:r>
              <a:rPr lang="ar-EG" sz="8000" b="1" dirty="0" err="1"/>
              <a:t>باعترف</a:t>
            </a:r>
            <a:r>
              <a:rPr lang="ar-EG" sz="8000" b="1" dirty="0"/>
              <a:t> بصراعي </a:t>
            </a:r>
          </a:p>
          <a:p>
            <a:pPr algn="ctr" rtl="1"/>
            <a:r>
              <a:rPr lang="ar-EG" sz="8000" b="1" dirty="0"/>
              <a:t>مع ذاتي وخوفي)2</a:t>
            </a:r>
            <a:br>
              <a:rPr lang="ar-EG" sz="8000" b="1" dirty="0"/>
            </a:br>
            <a:endParaRPr lang="ar-EG" sz="96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744915"/>
            <a:ext cx="9982199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(كان حقي بالأفراح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أهلـــــــــل إنما)2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كسرت أنا بيدي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أعوادي ودفوفي</a:t>
            </a:r>
            <a:br>
              <a:rPr lang="ar-EG" sz="8000" b="1" dirty="0">
                <a:solidFill>
                  <a:srgbClr val="00582A"/>
                </a:solidFill>
              </a:rPr>
            </a:br>
            <a:endParaRPr lang="ar-EG" sz="9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744915"/>
            <a:ext cx="9982199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(وأنا </a:t>
            </a:r>
            <a:r>
              <a:rPr lang="ar-EG" sz="8000" b="1" dirty="0" err="1"/>
              <a:t>جاي</a:t>
            </a:r>
            <a:r>
              <a:rPr lang="ar-EG" sz="8000" b="1" dirty="0"/>
              <a:t> وكلي أمل </a:t>
            </a:r>
          </a:p>
          <a:p>
            <a:pPr algn="ctr" rtl="1"/>
            <a:r>
              <a:rPr lang="ar-EG" sz="8000" b="1" dirty="0"/>
              <a:t>تسامحني يا سيد </a:t>
            </a:r>
          </a:p>
          <a:p>
            <a:pPr algn="ctr" rtl="1"/>
            <a:r>
              <a:rPr lang="ar-EG" sz="8000" b="1" dirty="0" err="1"/>
              <a:t>تخلقلي</a:t>
            </a:r>
            <a:r>
              <a:rPr lang="ar-EG" sz="8000" b="1" dirty="0"/>
              <a:t> قلب نقي </a:t>
            </a:r>
          </a:p>
          <a:p>
            <a:pPr algn="ctr" rtl="1"/>
            <a:r>
              <a:rPr lang="ar-EG" sz="8000" b="1" dirty="0"/>
              <a:t>وبروح أمين قيد)2</a:t>
            </a:r>
            <a:br>
              <a:rPr lang="ar-EG" sz="8000" b="1" dirty="0"/>
            </a:br>
            <a:endParaRPr lang="ar-EG" sz="96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668715"/>
            <a:ext cx="9982199" cy="77251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(</a:t>
            </a:r>
            <a:r>
              <a:rPr lang="ar-EG" sz="8000" b="1" dirty="0" err="1"/>
              <a:t>عشمان</a:t>
            </a:r>
            <a:r>
              <a:rPr lang="ar-EG" sz="8000" b="1" dirty="0"/>
              <a:t> أعود فرحان</a:t>
            </a:r>
          </a:p>
          <a:p>
            <a:pPr algn="ctr" rtl="1"/>
            <a:r>
              <a:rPr lang="ar-EG" sz="8000" b="1" dirty="0"/>
              <a:t> والقلب يتوحــــــــد)2 </a:t>
            </a:r>
          </a:p>
          <a:p>
            <a:pPr algn="ctr" rtl="1"/>
            <a:r>
              <a:rPr lang="ar-EG" sz="8000" b="1" dirty="0" err="1"/>
              <a:t>توبني</a:t>
            </a:r>
            <a:r>
              <a:rPr lang="ar-EG" sz="8000" b="1" dirty="0"/>
              <a:t> ليك فأتوب </a:t>
            </a:r>
          </a:p>
          <a:p>
            <a:pPr algn="ctr" rtl="1"/>
            <a:r>
              <a:rPr lang="ar-EG" sz="8000" b="1" dirty="0"/>
              <a:t>وبرحمتك أشهد</a:t>
            </a:r>
          </a:p>
          <a:p>
            <a:pPr algn="ctr"/>
            <a:br>
              <a:rPr lang="ar-EG" sz="8000" b="1" dirty="0"/>
            </a:br>
            <a:endParaRPr lang="ar-EG" sz="96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2000</TotalTime>
  <Words>93</Words>
  <Application>Microsoft Office PowerPoint</Application>
  <PresentationFormat>عرض على الشاشة (4:3)</PresentationFormat>
  <Paragraphs>26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2" baseType="lpstr">
      <vt:lpstr>Arial</vt:lpstr>
      <vt:lpstr>Calibri</vt:lpstr>
      <vt:lpstr>Times New Roman (Arabic)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293</cp:revision>
  <dcterms:created xsi:type="dcterms:W3CDTF">2021-12-07T14:30:00Z</dcterms:created>
  <dcterms:modified xsi:type="dcterms:W3CDTF">2024-06-25T07:16:39Z</dcterms:modified>
</cp:coreProperties>
</file>