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 err="1"/>
              <a:t>باعرف</a:t>
            </a:r>
            <a:r>
              <a:rPr lang="ar-EG" sz="7200" b="1" dirty="0"/>
              <a:t> أقول انك موجود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7200"/>
            <a:ext cx="9982199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1- </a:t>
            </a:r>
          </a:p>
          <a:p>
            <a:pPr algn="ctr"/>
            <a:r>
              <a:rPr lang="ar-EG" sz="6600" b="1" dirty="0"/>
              <a:t> ( </a:t>
            </a:r>
            <a:r>
              <a:rPr lang="ar-EG" sz="6600" b="1" dirty="0" err="1"/>
              <a:t>بَ</a:t>
            </a:r>
            <a:r>
              <a:rPr lang="ar-EG" sz="6600" b="1" dirty="0"/>
              <a:t> اعرف أقول انك موجود </a:t>
            </a:r>
          </a:p>
          <a:p>
            <a:pPr algn="ctr"/>
            <a:r>
              <a:rPr lang="ar-EG" sz="6600" b="1" dirty="0"/>
              <a:t> لما </a:t>
            </a:r>
            <a:r>
              <a:rPr lang="ar-EG" sz="6600" b="1" dirty="0" err="1"/>
              <a:t>بَ</a:t>
            </a:r>
            <a:r>
              <a:rPr lang="ar-EG" sz="6600" b="1" dirty="0"/>
              <a:t> اعدي الحرف القاتل</a:t>
            </a:r>
          </a:p>
          <a:p>
            <a:pPr algn="ctr"/>
            <a:r>
              <a:rPr lang="ar-EG" sz="6600" b="1" dirty="0"/>
              <a:t>واسْبَح فيك وأنا حاضن عود </a:t>
            </a:r>
          </a:p>
          <a:p>
            <a:pPr algn="ctr"/>
            <a:r>
              <a:rPr lang="ar-EG" sz="6600" b="1" dirty="0"/>
              <a:t> كما لو إن اللحن تَقَابُل ) 2</a:t>
            </a:r>
          </a:p>
          <a:p>
            <a:pPr algn="ctr"/>
            <a:br>
              <a:rPr lang="ar-EG" sz="66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0403"/>
            <a:ext cx="9982199" cy="1212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 أسرع مما يظن البعض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إن كلام الناس موصوف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مع إنه موضوع للبعد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أمّا القرب </a:t>
            </a:r>
            <a:r>
              <a:rPr lang="ar-EG" sz="7200" b="1" dirty="0" err="1">
                <a:solidFill>
                  <a:srgbClr val="00582A"/>
                </a:solidFill>
              </a:rPr>
              <a:t>ده</a:t>
            </a:r>
            <a:r>
              <a:rPr lang="ar-EG" sz="7200" b="1" dirty="0">
                <a:solidFill>
                  <a:srgbClr val="00582A"/>
                </a:solidFill>
              </a:rPr>
              <a:t> روح بتشوف )2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55546"/>
            <a:ext cx="9982199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2- </a:t>
            </a:r>
          </a:p>
          <a:p>
            <a:pPr algn="ctr"/>
            <a:r>
              <a:rPr lang="ar-EG" sz="6600" b="1" dirty="0"/>
              <a:t> ( </a:t>
            </a:r>
            <a:r>
              <a:rPr lang="ar-EG" sz="6600" b="1" dirty="0" err="1"/>
              <a:t>بَ</a:t>
            </a:r>
            <a:r>
              <a:rPr lang="ar-EG" sz="6600" b="1" dirty="0"/>
              <a:t> اعرف أعبَّر بالنغمات </a:t>
            </a:r>
          </a:p>
          <a:p>
            <a:pPr algn="ctr"/>
            <a:r>
              <a:rPr lang="ar-EG" sz="6600" b="1" dirty="0"/>
              <a:t> وَاسْمَع وأسَمَّع في الدم</a:t>
            </a:r>
          </a:p>
          <a:p>
            <a:pPr algn="ctr"/>
            <a:r>
              <a:rPr lang="ar-EG" sz="6600" b="1" dirty="0" err="1"/>
              <a:t>طاير</a:t>
            </a:r>
            <a:r>
              <a:rPr lang="ar-EG" sz="6600" b="1" dirty="0"/>
              <a:t> فوق حرف وكلمات </a:t>
            </a:r>
          </a:p>
          <a:p>
            <a:pPr algn="ctr"/>
            <a:r>
              <a:rPr lang="ar-EG" sz="6600" b="1" dirty="0"/>
              <a:t> أصل النغمة </a:t>
            </a:r>
            <a:r>
              <a:rPr lang="ar-EG" sz="6600" b="1" dirty="0" err="1"/>
              <a:t>دي</a:t>
            </a:r>
            <a:r>
              <a:rPr lang="ar-EG" sz="6600" b="1" dirty="0"/>
              <a:t> لغتي الأم )2</a:t>
            </a:r>
          </a:p>
          <a:p>
            <a:pPr algn="ctr"/>
            <a:br>
              <a:rPr lang="ar-EG" sz="66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0403"/>
            <a:ext cx="9982199" cy="1212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 أسرع مما يظن البعض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إن كلام الناس موصوف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مع إنه موضوع للبعد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أمّا القرب </a:t>
            </a:r>
            <a:r>
              <a:rPr lang="ar-EG" sz="7200" b="1" dirty="0" err="1">
                <a:solidFill>
                  <a:srgbClr val="00582A"/>
                </a:solidFill>
              </a:rPr>
              <a:t>ده</a:t>
            </a:r>
            <a:r>
              <a:rPr lang="ar-EG" sz="7200" b="1" dirty="0">
                <a:solidFill>
                  <a:srgbClr val="00582A"/>
                </a:solidFill>
              </a:rPr>
              <a:t> روح بتشوف )2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7200"/>
            <a:ext cx="9982199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3- </a:t>
            </a:r>
          </a:p>
          <a:p>
            <a:pPr algn="ctr"/>
            <a:r>
              <a:rPr lang="ar-EG" sz="6600" b="1" dirty="0"/>
              <a:t> ( </a:t>
            </a:r>
            <a:r>
              <a:rPr lang="ar-EG" sz="6600" b="1" dirty="0" err="1"/>
              <a:t>بَ</a:t>
            </a:r>
            <a:r>
              <a:rPr lang="ar-EG" sz="6600" b="1" dirty="0"/>
              <a:t> اعرف </a:t>
            </a:r>
            <a:r>
              <a:rPr lang="ar-EG" sz="6600" b="1" dirty="0" err="1"/>
              <a:t>احَبِّب</a:t>
            </a:r>
            <a:r>
              <a:rPr lang="ar-EG" sz="6600" b="1" dirty="0"/>
              <a:t> فيك الناس </a:t>
            </a:r>
          </a:p>
          <a:p>
            <a:pPr algn="ctr"/>
            <a:r>
              <a:rPr lang="ar-EG" sz="6600" b="1" dirty="0"/>
              <a:t> لمَّا أهيم </a:t>
            </a:r>
            <a:r>
              <a:rPr lang="ar-EG" sz="6600" b="1" dirty="0" err="1"/>
              <a:t>علشان</a:t>
            </a:r>
            <a:r>
              <a:rPr lang="ar-EG" sz="6600" b="1" dirty="0"/>
              <a:t> محبوب</a:t>
            </a:r>
          </a:p>
          <a:p>
            <a:pPr algn="ctr"/>
            <a:r>
              <a:rPr lang="ar-EG" sz="6600" b="1" dirty="0"/>
              <a:t>واعزف حب لابس إخلاص </a:t>
            </a:r>
          </a:p>
          <a:p>
            <a:pPr algn="ctr"/>
            <a:r>
              <a:rPr lang="ar-EG" sz="6600" b="1" dirty="0"/>
              <a:t>يتجسد لهم المكتوب )2</a:t>
            </a:r>
          </a:p>
          <a:p>
            <a:pPr algn="ctr"/>
            <a:br>
              <a:rPr lang="ar-EG" sz="66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0403"/>
            <a:ext cx="9982199" cy="1212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 أسرع مما يظن البعض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إن كلام الناس موصوف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مع إنه موضوع للبعد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أمّا القرب </a:t>
            </a:r>
            <a:r>
              <a:rPr lang="ar-EG" sz="7200" b="1" dirty="0" err="1">
                <a:solidFill>
                  <a:srgbClr val="00582A"/>
                </a:solidFill>
              </a:rPr>
              <a:t>ده</a:t>
            </a:r>
            <a:r>
              <a:rPr lang="ar-EG" sz="7200" b="1" dirty="0">
                <a:solidFill>
                  <a:srgbClr val="00582A"/>
                </a:solidFill>
              </a:rPr>
              <a:t> روح بتشوف )2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1993</TotalTime>
  <Words>165</Words>
  <Application>Microsoft Office PowerPoint</Application>
  <PresentationFormat>عرض على الشاشة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291</cp:revision>
  <dcterms:created xsi:type="dcterms:W3CDTF">2021-12-07T14:30:00Z</dcterms:created>
  <dcterms:modified xsi:type="dcterms:W3CDTF">2024-06-25T07:18:40Z</dcterms:modified>
</cp:coreProperties>
</file>