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416" r:id="rId3"/>
    <p:sldId id="40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29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6"/>
            <p14:sldId id="40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بالتسبيح الداودي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1851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19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dirty="0"/>
              <a:t>لأنك عرفتني سبل الحياة</a:t>
            </a:r>
            <a:br>
              <a:rPr lang="ar-EG" sz="6600" b="1" dirty="0"/>
            </a:br>
            <a:r>
              <a:rPr lang="ar-EG" sz="6600" b="1" dirty="0"/>
              <a:t>وفي يمينك النعم إلى الأبد</a:t>
            </a:r>
            <a:br>
              <a:rPr lang="ar-EG" sz="6600" b="1" dirty="0"/>
            </a:br>
            <a:r>
              <a:rPr lang="ar-EG" sz="6600" b="1" dirty="0"/>
              <a:t>لأنك عن يميني لا أتزعزع</a:t>
            </a:r>
            <a:br>
              <a:rPr lang="ar-EG" sz="6600" b="1" dirty="0"/>
            </a:br>
            <a:r>
              <a:rPr lang="ar-EG" sz="6600" b="1" dirty="0"/>
              <a:t>ولي شبعُ السرور..في وجهك</a:t>
            </a:r>
            <a:br>
              <a:rPr lang="ar-EG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16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000" b="1" dirty="0"/>
              <a:t>لا أخاف الشرَّ في وادي ظل الموت</a:t>
            </a:r>
            <a:br>
              <a:rPr lang="ar-EG" sz="6600" b="1" dirty="0"/>
            </a:br>
            <a:r>
              <a:rPr lang="ar-EG" sz="6600" b="1" dirty="0"/>
              <a:t>لأنك أنت معي يا حمايتي</a:t>
            </a:r>
            <a:br>
              <a:rPr lang="ar-EG" sz="6600" b="1" dirty="0"/>
            </a:br>
            <a:r>
              <a:rPr lang="ar-EG" sz="6600" b="1" dirty="0"/>
              <a:t>والخيرُ والرحمةُ يتبعانني</a:t>
            </a:r>
            <a:br>
              <a:rPr lang="ar-EG" sz="6600" b="1" dirty="0"/>
            </a:br>
            <a:r>
              <a:rPr lang="ar-EG" sz="6600" b="1" dirty="0"/>
              <a:t>لأنني أتبعُك...ذاهباً لك </a:t>
            </a:r>
            <a:br>
              <a:rPr lang="ar-EG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dirty="0"/>
              <a:t>لأنك تسمع لتضرعي</a:t>
            </a:r>
            <a:br>
              <a:rPr lang="ar-EG" sz="6600" b="1" dirty="0"/>
            </a:br>
            <a:r>
              <a:rPr lang="ar-EG" sz="6600" b="1" dirty="0"/>
              <a:t>وعزي وترسي أنت وخلاصي</a:t>
            </a:r>
            <a:br>
              <a:rPr lang="ar-EG" sz="6600" b="1" dirty="0"/>
            </a:br>
            <a:r>
              <a:rPr lang="ar-EG" sz="6600" b="1" dirty="0"/>
              <a:t>أتكل عليك فتنصرني</a:t>
            </a:r>
            <a:br>
              <a:rPr lang="ar-EG" sz="6600" b="1" dirty="0"/>
            </a:br>
            <a:r>
              <a:rPr lang="ar-EG" sz="6600" b="1" dirty="0"/>
              <a:t>ومع الشعب تباركني بسلامك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0294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 </a:t>
            </a:r>
          </a:p>
          <a:p>
            <a:pPr algn="ctr" rtl="1"/>
            <a:r>
              <a:rPr lang="ar-EG" sz="6600" b="1" dirty="0"/>
              <a:t>لأنك انتشلتني من الحفرة</a:t>
            </a:r>
            <a:br>
              <a:rPr lang="ar-EG" sz="6600" b="1" dirty="0"/>
            </a:br>
            <a:r>
              <a:rPr lang="ar-EG" sz="6600" b="1" dirty="0"/>
              <a:t>وأصعدتني لك من الهاوية</a:t>
            </a:r>
            <a:br>
              <a:rPr lang="ar-EG" sz="6600" b="1" dirty="0"/>
            </a:br>
            <a:r>
              <a:rPr lang="ar-EG" sz="6000" b="1" dirty="0"/>
              <a:t>ولم تشمت بي </a:t>
            </a:r>
            <a:r>
              <a:rPr lang="ar-EG" sz="6000" b="1" dirty="0" err="1"/>
              <a:t>أعدائي..وحولت</a:t>
            </a:r>
            <a:r>
              <a:rPr lang="ar-EG" sz="6000" b="1" dirty="0"/>
              <a:t> لي</a:t>
            </a:r>
            <a:br>
              <a:rPr lang="ar-EG" sz="6600" b="1" dirty="0"/>
            </a:br>
            <a:r>
              <a:rPr lang="ar-EG" sz="6600" b="1" dirty="0"/>
              <a:t>النواح لأفراحٍ..ورقصٍ لك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6628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5- </a:t>
            </a:r>
          </a:p>
          <a:p>
            <a:pPr algn="ctr" rtl="1"/>
            <a:r>
              <a:rPr lang="ar-EG" sz="6000" b="1" dirty="0"/>
              <a:t>لأنك من مال لي وسمع صرختي</a:t>
            </a:r>
            <a:br>
              <a:rPr lang="ar-EG" sz="6000" b="1" dirty="0"/>
            </a:br>
            <a:r>
              <a:rPr lang="ar-EG" sz="5400" b="1" dirty="0" err="1"/>
              <a:t>وأصعدتني</a:t>
            </a:r>
            <a:r>
              <a:rPr lang="ar-EG" sz="5400" b="1" dirty="0"/>
              <a:t> من جب هلاكي ومحنتي</a:t>
            </a:r>
            <a:br>
              <a:rPr lang="ar-EG" sz="5400" b="1" dirty="0"/>
            </a:br>
            <a:r>
              <a:rPr lang="ar-EG" sz="6000" b="1" dirty="0" err="1"/>
              <a:t>وعالصخرة</a:t>
            </a:r>
            <a:r>
              <a:rPr lang="ar-EG" sz="6000" b="1" dirty="0"/>
              <a:t> </a:t>
            </a:r>
            <a:r>
              <a:rPr lang="ar-EG" sz="6000" b="1" dirty="0" err="1"/>
              <a:t>اقمتني</a:t>
            </a:r>
            <a:r>
              <a:rPr lang="ar-EG" sz="6000" b="1" dirty="0"/>
              <a:t>، وثبَّتَّ لي</a:t>
            </a:r>
            <a:br>
              <a:rPr lang="ar-EG" sz="6000" b="1" dirty="0"/>
            </a:br>
            <a:r>
              <a:rPr lang="ar-EG" sz="6000" b="1" dirty="0"/>
              <a:t>خطوتي وجعلت فمي.. </a:t>
            </a:r>
            <a:r>
              <a:rPr lang="ar-EG" sz="6000" b="1" dirty="0" err="1"/>
              <a:t>يرنمُ</a:t>
            </a:r>
            <a:r>
              <a:rPr lang="ar-EG" sz="6000" b="1" dirty="0"/>
              <a:t> </a:t>
            </a:r>
            <a:r>
              <a:rPr lang="ar-EG" sz="6000" b="1" dirty="0" err="1"/>
              <a:t>لك</a:t>
            </a:r>
            <a:br>
              <a:rPr lang="ar-EG" sz="6000" b="1" dirty="0"/>
            </a:br>
            <a:r>
              <a:rPr lang="ar-EG" sz="6000" b="1" dirty="0"/>
              <a:t> </a:t>
            </a:r>
            <a:br>
              <a:rPr lang="ar-EG" sz="6000" b="1" dirty="0"/>
            </a:br>
            <a:endParaRPr lang="ar-SA" sz="6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430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6- </a:t>
            </a:r>
          </a:p>
          <a:p>
            <a:pPr algn="ctr" rtl="1"/>
            <a:r>
              <a:rPr lang="ar-EG" sz="6600" b="1" dirty="0"/>
              <a:t>وترسل إليَّ نورك وحقك</a:t>
            </a:r>
            <a:br>
              <a:rPr lang="ar-EG" sz="6600" b="1" dirty="0"/>
            </a:br>
            <a:r>
              <a:rPr lang="ar-EG" sz="6600" b="1" dirty="0"/>
              <a:t>يهديانني ويصعدانني </a:t>
            </a:r>
            <a:r>
              <a:rPr lang="ar-EG" sz="6600" b="1" dirty="0" err="1"/>
              <a:t>لك</a:t>
            </a:r>
            <a:br>
              <a:rPr lang="ar-EG" sz="6600" b="1" dirty="0"/>
            </a:br>
            <a:r>
              <a:rPr lang="ar-EG" sz="6600" b="1" dirty="0"/>
              <a:t>فآتي إليك </a:t>
            </a:r>
            <a:r>
              <a:rPr lang="ar-EG" sz="6600" b="1" dirty="0" err="1"/>
              <a:t>يامن</a:t>
            </a:r>
            <a:r>
              <a:rPr lang="ar-EG" sz="6600" b="1" dirty="0"/>
              <a:t> أنت فرحتي</a:t>
            </a:r>
            <a:br>
              <a:rPr lang="ar-EG" sz="6600" b="1" dirty="0"/>
            </a:br>
            <a:r>
              <a:rPr lang="ar-EG" sz="6600" b="1" dirty="0"/>
              <a:t>وأحمدك بالعود في.. أقداسك </a:t>
            </a:r>
            <a:br>
              <a:rPr lang="ar-EG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1851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681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7- </a:t>
            </a:r>
          </a:p>
          <a:p>
            <a:pPr algn="ctr" rtl="1"/>
            <a:r>
              <a:rPr lang="ar-EG" sz="6600" b="1" dirty="0"/>
              <a:t>لأنك من كل ضيقٍ نجيتني</a:t>
            </a:r>
            <a:br>
              <a:rPr lang="ar-EG" sz="6600" b="1" dirty="0"/>
            </a:br>
            <a:r>
              <a:rPr lang="ar-EG" sz="6600" b="1" dirty="0"/>
              <a:t>ومن يد الشر أنت قد فديتني</a:t>
            </a:r>
            <a:br>
              <a:rPr lang="ar-EG" sz="6600" b="1" dirty="0"/>
            </a:br>
            <a:r>
              <a:rPr lang="ar-EG" sz="6600" b="1" dirty="0"/>
              <a:t>أرسلت من السماء وخلصتني</a:t>
            </a:r>
            <a:br>
              <a:rPr lang="ar-EG" sz="6600" b="1" dirty="0"/>
            </a:br>
            <a:r>
              <a:rPr lang="ar-EG" sz="6600" b="1" dirty="0"/>
              <a:t>يا إله رحمتي..أسجد لك</a:t>
            </a:r>
            <a:endParaRPr lang="ar-SA" sz="66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65528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2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8- </a:t>
            </a:r>
          </a:p>
          <a:p>
            <a:pPr algn="ctr" rtl="1"/>
            <a:r>
              <a:rPr lang="ar-EG" sz="6000" b="1" dirty="0"/>
              <a:t>تغفر ذنوبي وتشفي كل مرضي</a:t>
            </a:r>
            <a:br>
              <a:rPr lang="ar-EG" sz="6000" b="1" dirty="0"/>
            </a:br>
            <a:r>
              <a:rPr lang="ar-EG" sz="6000" b="1" dirty="0"/>
              <a:t>تفدي </a:t>
            </a:r>
            <a:r>
              <a:rPr lang="ar-EG" sz="6000" b="1" dirty="0" err="1"/>
              <a:t>م</a:t>
            </a:r>
            <a:r>
              <a:rPr lang="ar-EG" sz="6000" b="1" dirty="0"/>
              <a:t> الحفرة حياتي وتكللني</a:t>
            </a:r>
            <a:br>
              <a:rPr lang="ar-EG" sz="6000" b="1" dirty="0"/>
            </a:br>
            <a:r>
              <a:rPr lang="ar-EG" sz="6000" b="1" dirty="0"/>
              <a:t>بالرحمةِ والرأفة وبخيرك</a:t>
            </a:r>
            <a:br>
              <a:rPr lang="ar-EG" sz="6000" b="1" dirty="0"/>
            </a:br>
            <a:r>
              <a:rPr lang="ar-EG" sz="6000" b="1" dirty="0"/>
              <a:t>أشبع وأرتفعُ كالنسر بحبك </a:t>
            </a:r>
            <a:br>
              <a:rPr lang="ar-EG" sz="6000" b="1" dirty="0"/>
            </a:br>
            <a:endParaRPr lang="ar-SA" sz="60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01851"/>
            <a:ext cx="9982199" cy="6613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بالتسبيح </a:t>
            </a:r>
            <a:r>
              <a:rPr lang="ar-EG" sz="6600" b="1" dirty="0" err="1">
                <a:solidFill>
                  <a:srgbClr val="00582A"/>
                </a:solidFill>
              </a:rPr>
              <a:t>الداودي</a:t>
            </a:r>
            <a:r>
              <a:rPr lang="ar-EG" sz="6600" b="1" dirty="0">
                <a:solidFill>
                  <a:srgbClr val="00582A"/>
                </a:solidFill>
              </a:rPr>
              <a:t>....أسبحك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وبالدف وبالعود....أفرح بك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2006</TotalTime>
  <Words>325</Words>
  <Application>Microsoft Office PowerPoint</Application>
  <PresentationFormat>عرض على الشاشة (4:3)</PresentationFormat>
  <Paragraphs>27</Paragraphs>
  <Slides>19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2024-06-25T07:46:49Z</dcterms:modified>
</cp:coreProperties>
</file>