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5" r:id="rId2"/>
    <p:sldId id="312" r:id="rId3"/>
    <p:sldId id="313" r:id="rId4"/>
    <p:sldId id="336" r:id="rId5"/>
    <p:sldId id="315" r:id="rId6"/>
    <p:sldId id="337" r:id="rId7"/>
    <p:sldId id="317" r:id="rId8"/>
    <p:sldId id="338" r:id="rId9"/>
    <p:sldId id="319" r:id="rId10"/>
    <p:sldId id="339" r:id="rId11"/>
    <p:sldId id="321" r:id="rId12"/>
    <p:sldId id="340" r:id="rId13"/>
    <p:sldId id="323" r:id="rId14"/>
    <p:sldId id="341" r:id="rId15"/>
    <p:sldId id="325" r:id="rId16"/>
    <p:sldId id="342" r:id="rId17"/>
    <p:sldId id="327" r:id="rId18"/>
    <p:sldId id="343" r:id="rId19"/>
    <p:sldId id="329" r:id="rId20"/>
    <p:sldId id="344" r:id="rId21"/>
    <p:sldId id="331" r:id="rId22"/>
    <p:sldId id="345" r:id="rId23"/>
    <p:sldId id="333" r:id="rId24"/>
    <p:sldId id="346" r:id="rId25"/>
    <p:sldId id="335" r:id="rId26"/>
    <p:sldId id="347" r:id="rId27"/>
    <p:sldId id="29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36"/>
            <p14:sldId id="315"/>
            <p14:sldId id="337"/>
            <p14:sldId id="317"/>
            <p14:sldId id="338"/>
            <p14:sldId id="319"/>
            <p14:sldId id="339"/>
            <p14:sldId id="321"/>
            <p14:sldId id="340"/>
            <p14:sldId id="323"/>
            <p14:sldId id="341"/>
            <p14:sldId id="325"/>
            <p14:sldId id="342"/>
            <p14:sldId id="327"/>
            <p14:sldId id="343"/>
            <p14:sldId id="329"/>
            <p14:sldId id="344"/>
            <p14:sldId id="331"/>
            <p14:sldId id="345"/>
            <p14:sldId id="333"/>
            <p14:sldId id="346"/>
            <p14:sldId id="335"/>
            <p14:sldId id="34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75" d="100"/>
          <a:sy n="75" d="100"/>
        </p:scale>
        <p:origin x="56" y="1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بالتسبيح الداودي أسبحك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1-</a:t>
            </a:r>
            <a:r>
              <a:rPr lang="ar-EG" b="1" dirty="0">
                <a:cs typeface="Arial" charset="0"/>
              </a:rPr>
              <a:t> لأنَّكَ عَرَّفتَني سُبُلَ الحَياةِ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وفي يَمينِــــكَ النِّعَمُ إلى الأَبَدِ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لأنَّكَ عَن يَمينــي لا أتَزَعزَعُ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ولي شِبَعُ السُّرورِ  في وَجهِكَ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800" b="1" dirty="0"/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aarraftani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sobol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alhayati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wafi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yameeneka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alnneaamo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alabadi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yamini</a:t>
            </a:r>
            <a:r>
              <a:rPr lang="en-US" sz="2800" b="1" dirty="0">
                <a:solidFill>
                  <a:srgbClr val="FF0000"/>
                </a:solidFill>
              </a:rPr>
              <a:t> la </a:t>
            </a:r>
            <a:r>
              <a:rPr lang="en-US" sz="2800" b="1" dirty="0" err="1">
                <a:solidFill>
                  <a:srgbClr val="FF0000"/>
                </a:solidFill>
              </a:rPr>
              <a:t>atazaazaao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wali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shebaao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elssorori</a:t>
            </a:r>
            <a:r>
              <a:rPr lang="en-US" sz="2800" b="1" dirty="0">
                <a:solidFill>
                  <a:srgbClr val="FF0000"/>
                </a:solidFill>
              </a:rPr>
              <a:t> fi </a:t>
            </a:r>
            <a:r>
              <a:rPr lang="en-US" sz="2800" b="1" dirty="0" err="1">
                <a:solidFill>
                  <a:srgbClr val="FF0000"/>
                </a:solidFill>
              </a:rPr>
              <a:t>wajheka</a:t>
            </a:r>
            <a:endParaRPr lang="en-US" sz="28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taught me the ways of life and You bless me forever.</a:t>
            </a:r>
          </a:p>
          <a:p>
            <a:pPr rtl="1"/>
            <a:r>
              <a:rPr lang="en-US" sz="2400" b="1" dirty="0"/>
              <a:t> For you are on my right hand so I will not </a:t>
            </a:r>
          </a:p>
          <a:p>
            <a:pPr rtl="1"/>
            <a:r>
              <a:rPr lang="en-US" sz="2400" b="1" dirty="0"/>
              <a:t>shake and I am filled with joy in You.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457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cs typeface="Arial" charset="0"/>
              </a:rPr>
              <a:t>2-</a:t>
            </a:r>
            <a:r>
              <a:rPr lang="ar-EG" sz="3600" b="1" dirty="0">
                <a:cs typeface="Arial" charset="0"/>
              </a:rPr>
              <a:t> </a:t>
            </a:r>
            <a:r>
              <a:rPr lang="ar-EG" b="1" dirty="0">
                <a:solidFill>
                  <a:prstClr val="black"/>
                </a:solidFill>
                <a:cs typeface="Arial" charset="0"/>
              </a:rPr>
              <a:t>لأنَّكَ قُوَّتـــــــــــــــي </a:t>
            </a:r>
            <a:r>
              <a:rPr lang="ar-EG" b="1" dirty="0" err="1">
                <a:solidFill>
                  <a:prstClr val="black"/>
                </a:solidFill>
                <a:cs typeface="Arial" charset="0"/>
              </a:rPr>
              <a:t>يَاه</a:t>
            </a:r>
            <a:r>
              <a:rPr lang="ar-EG" b="1" dirty="0">
                <a:solidFill>
                  <a:prstClr val="black"/>
                </a:solidFill>
                <a:cs typeface="Arial" charset="0"/>
              </a:rPr>
              <a:t> يَهوَه</a:t>
            </a:r>
            <a:br>
              <a:rPr lang="ar-EG" b="1" dirty="0">
                <a:solidFill>
                  <a:prstClr val="black"/>
                </a:solidFill>
                <a:cs typeface="Arial" charset="0"/>
              </a:rPr>
            </a:br>
            <a:r>
              <a:rPr lang="ar-EG" b="1" dirty="0">
                <a:solidFill>
                  <a:prstClr val="black"/>
                </a:solidFill>
                <a:cs typeface="Arial" charset="0"/>
              </a:rPr>
              <a:t>وَصَخرَتي وَحِصني أنتَ يا مُنقِذي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ar-EG" b="1" dirty="0">
                <a:solidFill>
                  <a:prstClr val="black"/>
                </a:solidFill>
                <a:cs typeface="Arial" charset="0"/>
              </a:rPr>
              <a:t>وَرَاعِيَّ أنت فلا أحتـــاجُ أيَّ شَيءٍ</a:t>
            </a:r>
            <a:br>
              <a:rPr lang="ar-EG" b="1" dirty="0">
                <a:solidFill>
                  <a:prstClr val="black"/>
                </a:solidFill>
                <a:cs typeface="Arial" charset="0"/>
              </a:rPr>
            </a:br>
            <a:r>
              <a:rPr lang="ar-EG" b="1" dirty="0">
                <a:solidFill>
                  <a:prstClr val="black"/>
                </a:solidFill>
                <a:cs typeface="Arial" charset="0"/>
              </a:rPr>
              <a:t>فَأشبَعُ وَأرتَـــــــــــــوي  مِن يَدِكَ</a:t>
            </a:r>
            <a:endParaRPr lang="en-US" b="1" dirty="0">
              <a:solidFill>
                <a:prstClr val="black"/>
              </a:solidFill>
              <a:cs typeface="Arial" charset="0"/>
            </a:endParaRPr>
          </a:p>
          <a:p>
            <a:pPr rtl="1"/>
            <a:br>
              <a:rPr lang="en-US" sz="1800" b="1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le </a:t>
            </a:r>
            <a:r>
              <a:rPr lang="en-US" sz="2400" b="1" dirty="0" err="1">
                <a:solidFill>
                  <a:srgbClr val="FF0000"/>
                </a:solidFill>
              </a:rPr>
              <a:t>annaka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qowati</a:t>
            </a:r>
            <a:r>
              <a:rPr lang="en-US" sz="2400" b="1" dirty="0">
                <a:solidFill>
                  <a:srgbClr val="FF0000"/>
                </a:solidFill>
              </a:rPr>
              <a:t> yah </a:t>
            </a:r>
            <a:r>
              <a:rPr lang="en-US" sz="2400" b="1" dirty="0" err="1">
                <a:solidFill>
                  <a:srgbClr val="FF0000"/>
                </a:solidFill>
              </a:rPr>
              <a:t>yahwa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 err="1">
                <a:solidFill>
                  <a:srgbClr val="FF0000"/>
                </a:solidFill>
              </a:rPr>
              <a:t>wa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Sakhrati</a:t>
            </a:r>
            <a:r>
              <a:rPr lang="en-US" sz="2400" b="1" dirty="0">
                <a:solidFill>
                  <a:srgbClr val="FF0000"/>
                </a:solidFill>
              </a:rPr>
              <a:t> anta </a:t>
            </a:r>
            <a:r>
              <a:rPr lang="en-US" sz="2400" b="1" dirty="0" err="1">
                <a:solidFill>
                  <a:srgbClr val="FF0000"/>
                </a:solidFill>
              </a:rPr>
              <a:t>ya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monqethi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 err="1">
                <a:solidFill>
                  <a:srgbClr val="FF0000"/>
                </a:solidFill>
              </a:rPr>
              <a:t>wa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raaia</a:t>
            </a:r>
            <a:r>
              <a:rPr lang="en-US" sz="2400" b="1" dirty="0">
                <a:solidFill>
                  <a:srgbClr val="FF0000"/>
                </a:solidFill>
              </a:rPr>
              <a:t> anta </a:t>
            </a:r>
            <a:r>
              <a:rPr lang="en-US" sz="2400" b="1" dirty="0" err="1">
                <a:solidFill>
                  <a:srgbClr val="FF0000"/>
                </a:solidFill>
              </a:rPr>
              <a:t>fala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ahtajo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ayya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shayken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fa </a:t>
            </a:r>
            <a:r>
              <a:rPr lang="en-US" sz="2400" b="1" dirty="0" err="1">
                <a:solidFill>
                  <a:srgbClr val="FF0000"/>
                </a:solidFill>
              </a:rPr>
              <a:t>ashbaao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wa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artawi</a:t>
            </a:r>
            <a:r>
              <a:rPr lang="en-US" sz="2400" b="1" dirty="0">
                <a:solidFill>
                  <a:srgbClr val="FF0000"/>
                </a:solidFill>
              </a:rPr>
              <a:t> men </a:t>
            </a:r>
            <a:r>
              <a:rPr lang="en-US" sz="2400" b="1" dirty="0" err="1">
                <a:solidFill>
                  <a:srgbClr val="FF0000"/>
                </a:solidFill>
              </a:rPr>
              <a:t>yadeka</a:t>
            </a:r>
            <a:endParaRPr lang="en-US" sz="24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>
                <a:solidFill>
                  <a:prstClr val="black"/>
                </a:solidFill>
              </a:rPr>
            </a:br>
            <a:br>
              <a:rPr lang="en-US" sz="900" b="1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prstClr val="black"/>
                </a:solidFill>
              </a:rPr>
              <a:t>For You are my strength; Jehovah, my rock, my tower and my savior. You are my shepherd, I need not. </a:t>
            </a:r>
          </a:p>
          <a:p>
            <a:pPr rtl="1"/>
            <a:r>
              <a:rPr lang="en-US" sz="2400" b="1" dirty="0">
                <a:solidFill>
                  <a:prstClr val="black"/>
                </a:solidFill>
              </a:rPr>
              <a:t>I get filled and quenched from Your hand.</a:t>
            </a:r>
            <a:endParaRPr lang="ar-EG" sz="2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87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967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3600" b="1" dirty="0">
                <a:cs typeface="Arial" charset="0"/>
              </a:rPr>
              <a:t>3</a:t>
            </a:r>
            <a:r>
              <a:rPr lang="ar-EG" sz="3600" b="1" dirty="0">
                <a:cs typeface="Arial" charset="0"/>
              </a:rPr>
              <a:t>-</a:t>
            </a:r>
            <a:r>
              <a:rPr lang="ar-EG" b="1" dirty="0">
                <a:cs typeface="Arial" charset="0"/>
              </a:rPr>
              <a:t> </a:t>
            </a:r>
            <a:r>
              <a:rPr lang="ar-EG" b="1" dirty="0" err="1">
                <a:cs typeface="Arial" charset="0"/>
              </a:rPr>
              <a:t>لاأخَافُ</a:t>
            </a:r>
            <a:r>
              <a:rPr lang="ar-EG" b="1" dirty="0">
                <a:cs typeface="Arial" charset="0"/>
              </a:rPr>
              <a:t> الشَّرَّ في وَادي ظِلِّ المَوْتِ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لأنَّكَ أنتَ مَعـــــي يا حِمَـــــــــــــايَتي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وَالخَيْرُ وَالرَّحمَةُ يَتبَعَــــــــــــــــــانِنِي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لأنَّنـــــــــــي أتبَعُكَ  ذَاهِبَــــــــــــاً لَكَ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400" b="1" dirty="0"/>
            </a:br>
            <a:r>
              <a:rPr lang="en-US" sz="2800" b="1" dirty="0">
                <a:solidFill>
                  <a:srgbClr val="FF0000"/>
                </a:solidFill>
              </a:rPr>
              <a:t>la </a:t>
            </a:r>
            <a:r>
              <a:rPr lang="en-US" sz="2800" b="1" dirty="0" err="1">
                <a:solidFill>
                  <a:srgbClr val="FF0000"/>
                </a:solidFill>
              </a:rPr>
              <a:t>akhafo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elsharra</a:t>
            </a:r>
            <a:r>
              <a:rPr lang="en-US" sz="2800" b="1" dirty="0">
                <a:solidFill>
                  <a:srgbClr val="FF0000"/>
                </a:solidFill>
              </a:rPr>
              <a:t> fi wadi </a:t>
            </a:r>
            <a:r>
              <a:rPr lang="en-US" sz="2800" b="1" dirty="0" err="1">
                <a:solidFill>
                  <a:srgbClr val="FF0000"/>
                </a:solidFill>
              </a:rPr>
              <a:t>zelli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almawti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anta </a:t>
            </a:r>
            <a:r>
              <a:rPr lang="en-US" sz="2800" b="1" dirty="0" err="1">
                <a:solidFill>
                  <a:srgbClr val="FF0000"/>
                </a:solidFill>
              </a:rPr>
              <a:t>maai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hemayati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walkhayro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walrrahmato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yatbaaaneni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atbaaoka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thaheban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laka</a:t>
            </a:r>
            <a:br>
              <a:rPr lang="en-US" sz="900" b="1" dirty="0"/>
            </a:br>
            <a:endParaRPr lang="ar-EG" sz="900" b="1" dirty="0"/>
          </a:p>
          <a:p>
            <a:pPr rtl="1"/>
            <a:br>
              <a:rPr lang="en-US" sz="900" b="1" dirty="0"/>
            </a:br>
            <a:r>
              <a:rPr lang="en-US" sz="2400" b="1" dirty="0"/>
              <a:t>I fear no evil in the valley of the shadow of death</a:t>
            </a:r>
          </a:p>
          <a:p>
            <a:pPr rtl="1"/>
            <a:r>
              <a:rPr lang="en-US" sz="2400" b="1" dirty="0"/>
              <a:t> because You are with me to protect me. </a:t>
            </a:r>
          </a:p>
          <a:p>
            <a:pPr rtl="1"/>
            <a:r>
              <a:rPr lang="en-US" sz="2400" b="1" dirty="0"/>
              <a:t>Goodness and blessings follow me as I follow You.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01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240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4-</a:t>
            </a:r>
            <a:r>
              <a:rPr lang="ar-EG" b="1" dirty="0">
                <a:cs typeface="Arial" charset="0"/>
              </a:rPr>
              <a:t> لأنَّكَ تَسمَعُ لِتَضَرُّعِــــــــي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وَعِزِّي وَتُرسِي أنتَ وَخَلاصِي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أَتَّكِلُ عَلَيْكَ فَتَنْصُــــــــــــــرَنِي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وَمَعَ الشَّعبِ تُبَارِكُنــي بِسَلامِكَ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400" b="1" dirty="0"/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tasmaao</a:t>
            </a:r>
            <a:r>
              <a:rPr lang="en-US" sz="2800" b="1" dirty="0">
                <a:solidFill>
                  <a:srgbClr val="FF0000"/>
                </a:solidFill>
              </a:rPr>
              <a:t> le </a:t>
            </a:r>
            <a:r>
              <a:rPr lang="en-US" sz="2800" b="1" dirty="0" err="1">
                <a:solidFill>
                  <a:srgbClr val="FF0000"/>
                </a:solidFill>
              </a:rPr>
              <a:t>taDarroai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aezzi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torsi anta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khalaSi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attakelo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aalayka</a:t>
            </a:r>
            <a:r>
              <a:rPr lang="en-US" sz="2800" b="1" dirty="0">
                <a:solidFill>
                  <a:srgbClr val="FF0000"/>
                </a:solidFill>
              </a:rPr>
              <a:t> fa </a:t>
            </a:r>
            <a:r>
              <a:rPr lang="en-US" sz="2800" b="1" dirty="0" err="1">
                <a:solidFill>
                  <a:srgbClr val="FF0000"/>
                </a:solidFill>
              </a:rPr>
              <a:t>tanSorani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maaa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ashaabi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tobarekoni</a:t>
            </a:r>
            <a:r>
              <a:rPr lang="en-US" sz="2800" b="1" dirty="0">
                <a:solidFill>
                  <a:srgbClr val="FF0000"/>
                </a:solidFill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</a:rPr>
              <a:t>salameka</a:t>
            </a:r>
            <a:endParaRPr lang="ar-EG" sz="24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hear my heart, You are my might, my shield and my salvation.</a:t>
            </a:r>
          </a:p>
          <a:p>
            <a:pPr rtl="1"/>
            <a:r>
              <a:rPr lang="en-US" sz="2400" b="1" dirty="0"/>
              <a:t> I depend on You and You give me victory and bless me</a:t>
            </a:r>
          </a:p>
          <a:p>
            <a:pPr rtl="1"/>
            <a:r>
              <a:rPr lang="en-US" sz="2400" b="1" dirty="0"/>
              <a:t> with peace with all people.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123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44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5-</a:t>
            </a:r>
            <a:r>
              <a:rPr lang="ar-EG" b="1" dirty="0">
                <a:cs typeface="Arial" charset="0"/>
              </a:rPr>
              <a:t> لأنَّكَ انتَشَلتَنــــــي مِنَ الحُفرَةِ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وَأصعَدْتَنــــــــــي لَكَ مِنَ الهَاويَةِ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وَلَم تُشَمِّتْ بي أعدَائي وَحَوَّلتَ لي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النُّوَاحَ لِأَفـــــــــرَاحٍ  وَرَقصٍ لَكَ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400" b="1" dirty="0"/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entashaltani</a:t>
            </a:r>
            <a:r>
              <a:rPr lang="en-US" sz="2800" b="1" dirty="0">
                <a:solidFill>
                  <a:srgbClr val="FF0000"/>
                </a:solidFill>
              </a:rPr>
              <a:t> men </a:t>
            </a:r>
            <a:r>
              <a:rPr lang="en-US" sz="2800" b="1" dirty="0" err="1">
                <a:solidFill>
                  <a:srgbClr val="FF0000"/>
                </a:solidFill>
              </a:rPr>
              <a:t>alhofra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aSaadtani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laka</a:t>
            </a:r>
            <a:r>
              <a:rPr lang="en-US" sz="2800" b="1" dirty="0">
                <a:solidFill>
                  <a:srgbClr val="FF0000"/>
                </a:solidFill>
              </a:rPr>
              <a:t> men </a:t>
            </a:r>
            <a:r>
              <a:rPr lang="en-US" sz="2800" b="1" dirty="0" err="1">
                <a:solidFill>
                  <a:srgbClr val="FF0000"/>
                </a:solidFill>
              </a:rPr>
              <a:t>alhawiati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walam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toshammet</a:t>
            </a:r>
            <a:r>
              <a:rPr lang="en-US" sz="2800" b="1" dirty="0">
                <a:solidFill>
                  <a:srgbClr val="FF0000"/>
                </a:solidFill>
              </a:rPr>
              <a:t> bi </a:t>
            </a:r>
            <a:r>
              <a:rPr lang="en-US" sz="2800" b="1" dirty="0" err="1">
                <a:solidFill>
                  <a:srgbClr val="FF0000"/>
                </a:solidFill>
              </a:rPr>
              <a:t>adaai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hawalt</a:t>
            </a:r>
            <a:r>
              <a:rPr lang="en-US" sz="2800" b="1" dirty="0">
                <a:solidFill>
                  <a:srgbClr val="FF0000"/>
                </a:solidFill>
              </a:rPr>
              <a:t> li</a:t>
            </a:r>
          </a:p>
          <a:p>
            <a:pPr rtl="1"/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alnnowaha</a:t>
            </a:r>
            <a:r>
              <a:rPr lang="en-US" sz="2800" b="1" dirty="0">
                <a:solidFill>
                  <a:srgbClr val="FF0000"/>
                </a:solidFill>
              </a:rPr>
              <a:t> le </a:t>
            </a:r>
            <a:r>
              <a:rPr lang="en-US" sz="2800" b="1" dirty="0" err="1">
                <a:solidFill>
                  <a:srgbClr val="FF0000"/>
                </a:solidFill>
              </a:rPr>
              <a:t>afrah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raqSen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laka</a:t>
            </a:r>
            <a:endParaRPr lang="en-US" sz="28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snatched me from the pit and lifted me up </a:t>
            </a:r>
          </a:p>
          <a:p>
            <a:pPr rtl="1"/>
            <a:r>
              <a:rPr lang="en-US" sz="2400" b="1" dirty="0"/>
              <a:t>unto You from the depth. You did not let my enemies</a:t>
            </a:r>
          </a:p>
          <a:p>
            <a:pPr rtl="1"/>
            <a:r>
              <a:rPr lang="en-US" sz="2400" b="1" dirty="0"/>
              <a:t> gloat and turned my moaning into dances for You.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641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415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6-</a:t>
            </a:r>
            <a:r>
              <a:rPr lang="ar-EG" b="1" dirty="0">
                <a:cs typeface="Arial" charset="0"/>
              </a:rPr>
              <a:t> لأنَّكَ تُعَلِّمُني وَتُرشِدُني الطَّريق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وَتَنصَحُنـــــــي بِعَينِكَ فأنتَ الرَّفيق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وَمِن كُلِّ مَخَـــــــــــــاوِفِي أَنقَذتَني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وَتَستَجيبُ لِدُعَائـــــــــــي بِرَحْمَتِكَ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100" b="1" dirty="0"/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toaallemoni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torshedoni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alttareeq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tanSahoni</a:t>
            </a:r>
            <a:r>
              <a:rPr lang="en-US" sz="2800" b="1" dirty="0">
                <a:solidFill>
                  <a:srgbClr val="FF0000"/>
                </a:solidFill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</a:rPr>
              <a:t>aayneka</a:t>
            </a:r>
            <a:r>
              <a:rPr lang="en-US" sz="2800" b="1" dirty="0">
                <a:solidFill>
                  <a:srgbClr val="FF0000"/>
                </a:solidFill>
              </a:rPr>
              <a:t> fa </a:t>
            </a:r>
            <a:r>
              <a:rPr lang="en-US" sz="2800" b="1" dirty="0" err="1">
                <a:solidFill>
                  <a:srgbClr val="FF0000"/>
                </a:solidFill>
              </a:rPr>
              <a:t>antar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rafeeq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wamen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kolli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makhawefi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anqathtani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tastajeebo</a:t>
            </a:r>
            <a:r>
              <a:rPr lang="en-US" sz="2800" b="1" dirty="0">
                <a:solidFill>
                  <a:srgbClr val="FF0000"/>
                </a:solidFill>
              </a:rPr>
              <a:t> le </a:t>
            </a:r>
            <a:r>
              <a:rPr lang="en-US" sz="2800" b="1" dirty="0" err="1">
                <a:solidFill>
                  <a:srgbClr val="FF0000"/>
                </a:solidFill>
              </a:rPr>
              <a:t>doaai</a:t>
            </a:r>
            <a:r>
              <a:rPr lang="en-US" sz="2800" b="1" dirty="0">
                <a:solidFill>
                  <a:srgbClr val="FF0000"/>
                </a:solidFill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</a:rPr>
              <a:t>rahmateka</a:t>
            </a:r>
            <a:endParaRPr lang="ar-EG" sz="24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teach me and lead me in the way and accompany me.</a:t>
            </a:r>
          </a:p>
          <a:p>
            <a:pPr rtl="1"/>
            <a:r>
              <a:rPr lang="en-US" sz="2400" b="1" dirty="0"/>
              <a:t> You saved me from all my fears and </a:t>
            </a:r>
          </a:p>
          <a:p>
            <a:pPr rtl="1"/>
            <a:r>
              <a:rPr lang="en-US" sz="2400" b="1" dirty="0"/>
              <a:t>You listen to my prayers through Your mercy.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93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151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3600" b="1" dirty="0">
                <a:cs typeface="Arial" charset="0"/>
              </a:rPr>
              <a:t>7</a:t>
            </a:r>
            <a:r>
              <a:rPr lang="ar-EG" sz="3600" b="1" dirty="0">
                <a:cs typeface="Arial" charset="0"/>
              </a:rPr>
              <a:t>-</a:t>
            </a:r>
            <a:r>
              <a:rPr lang="ar-EG" b="1" dirty="0">
                <a:cs typeface="Arial" charset="0"/>
              </a:rPr>
              <a:t> لأنَّكَ مَنْ مَالَ لي وَسَمِعَ صَرخَتي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وَأصعَدتَني مِن جُبِّ هَلاكِي وَمِحنَتي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وَعَلى الصَّخرَةِ أقَمتَنـــــي وَثَبَّتَّ لي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خُطوَتــــــــي وَجَعْلتَ فَمي يُرَنِّمُ لَكَ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600" b="1" dirty="0"/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man mala li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sameaa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Sarkhati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aSaadtani</a:t>
            </a:r>
            <a:r>
              <a:rPr lang="en-US" sz="2800" b="1" dirty="0">
                <a:solidFill>
                  <a:srgbClr val="FF0000"/>
                </a:solidFill>
              </a:rPr>
              <a:t> men </a:t>
            </a:r>
            <a:r>
              <a:rPr lang="en-US" sz="2800" b="1" dirty="0" err="1">
                <a:solidFill>
                  <a:srgbClr val="FF0000"/>
                </a:solidFill>
              </a:rPr>
              <a:t>jobbi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halaki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mehnati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waala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alSSakhrati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aqamtani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thabbatta</a:t>
            </a:r>
            <a:r>
              <a:rPr lang="en-US" sz="2800" b="1" dirty="0">
                <a:solidFill>
                  <a:srgbClr val="FF0000"/>
                </a:solidFill>
              </a:rPr>
              <a:t> li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khotwati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jaaalta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fami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yorannemo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laka</a:t>
            </a:r>
            <a:endParaRPr lang="en-US" sz="24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turned to me and heard my cry and lifted me</a:t>
            </a:r>
          </a:p>
          <a:p>
            <a:pPr rtl="1"/>
            <a:r>
              <a:rPr lang="en-US" sz="2400" b="1" dirty="0"/>
              <a:t> up from the pit of destruction. You established my</a:t>
            </a:r>
          </a:p>
          <a:p>
            <a:pPr rtl="1"/>
            <a:r>
              <a:rPr lang="en-US" sz="2400" b="1" dirty="0"/>
              <a:t> foot on the rock and made my mouth sing for You.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647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555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8-</a:t>
            </a:r>
            <a:r>
              <a:rPr lang="ar-EG" b="1" dirty="0">
                <a:cs typeface="Arial" charset="0"/>
              </a:rPr>
              <a:t> وَتُرسِلُ إلَيَّ نُورَكَ وَحَقَّكَ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يَهدِيانِنِـــــــي وَيُصْعِدَانِنِي لَكَ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فآتي إلَيْكَ يا مَنْ أنتَ فَرْحَتي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وَأحْمَدُكَ بالعُــودِ في أقدَاسِكَ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200" b="1" dirty="0"/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torselo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elayya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noraka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haqqaka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yahdianeni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yoSaedaneni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laka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fa </a:t>
            </a:r>
            <a:r>
              <a:rPr lang="en-US" sz="2800" b="1" dirty="0" err="1">
                <a:solidFill>
                  <a:srgbClr val="FF0000"/>
                </a:solidFill>
              </a:rPr>
              <a:t>aati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elayka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yaman</a:t>
            </a:r>
            <a:r>
              <a:rPr lang="en-US" sz="2800" b="1" dirty="0">
                <a:solidFill>
                  <a:srgbClr val="FF0000"/>
                </a:solidFill>
              </a:rPr>
              <a:t> anta </a:t>
            </a:r>
            <a:r>
              <a:rPr lang="en-US" sz="2800" b="1" dirty="0" err="1">
                <a:solidFill>
                  <a:srgbClr val="FF0000"/>
                </a:solidFill>
              </a:rPr>
              <a:t>farhati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ahmadoka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belaodi</a:t>
            </a:r>
            <a:r>
              <a:rPr lang="en-US" sz="2800" b="1" dirty="0">
                <a:solidFill>
                  <a:srgbClr val="FF0000"/>
                </a:solidFill>
              </a:rPr>
              <a:t> fi </a:t>
            </a:r>
            <a:r>
              <a:rPr lang="en-US" sz="2800" b="1" dirty="0" err="1">
                <a:solidFill>
                  <a:srgbClr val="FF0000"/>
                </a:solidFill>
              </a:rPr>
              <a:t>aqdaseka</a:t>
            </a:r>
            <a:endParaRPr lang="en-US" sz="2800" b="1" dirty="0">
              <a:solidFill>
                <a:srgbClr val="FF0000"/>
              </a:solidFill>
            </a:endParaRPr>
          </a:p>
          <a:p>
            <a:pPr rtl="1"/>
            <a:endParaRPr lang="ar-EG" sz="900" b="1" dirty="0"/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You send me Your light and truth to lead me unto You.</a:t>
            </a:r>
          </a:p>
          <a:p>
            <a:pPr rtl="1"/>
            <a:r>
              <a:rPr lang="en-US" sz="2400" b="1" dirty="0"/>
              <a:t> I come to You; my joy, and praise You wit </a:t>
            </a:r>
            <a:r>
              <a:rPr lang="en-US" sz="2400" b="1" dirty="0" err="1"/>
              <a:t>hharps</a:t>
            </a:r>
            <a:r>
              <a:rPr lang="en-US" sz="2400" b="1" dirty="0"/>
              <a:t> in Your holy places.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229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004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9-</a:t>
            </a:r>
            <a:r>
              <a:rPr lang="ar-EG" b="1" dirty="0">
                <a:cs typeface="Arial" charset="0"/>
              </a:rPr>
              <a:t> لأنَّكَ مِنْ كُلِّ ضِيقٍ نَجَّيْتَني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وَمِن يَدِ الشَّرِّ أنتَ قد فَدَيْتَنـــي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أرْسَلتَ مِنَ السَّمَاءِ وَخَلَّصْتَني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يا إلَهَ رَحْمَتـــــــي  أسجُدُ لَكَ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1800" b="1" dirty="0"/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men </a:t>
            </a:r>
            <a:r>
              <a:rPr lang="en-US" sz="2800" b="1" dirty="0" err="1">
                <a:solidFill>
                  <a:srgbClr val="FF0000"/>
                </a:solidFill>
              </a:rPr>
              <a:t>kolli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Deeqen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najaytani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wamen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yadi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esharri</a:t>
            </a:r>
            <a:r>
              <a:rPr lang="en-US" sz="2800" b="1" dirty="0">
                <a:solidFill>
                  <a:srgbClr val="FF0000"/>
                </a:solidFill>
              </a:rPr>
              <a:t> anta </a:t>
            </a:r>
            <a:r>
              <a:rPr lang="en-US" sz="2800" b="1" dirty="0" err="1">
                <a:solidFill>
                  <a:srgbClr val="FF0000"/>
                </a:solidFill>
              </a:rPr>
              <a:t>qad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fadaytani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arsalta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mena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alssamaai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khallaStani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ya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elaha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rahmati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asjodo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laka</a:t>
            </a:r>
            <a:endParaRPr lang="en-US" sz="28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saved me from all the troubles and ransomed</a:t>
            </a:r>
          </a:p>
          <a:p>
            <a:pPr rtl="1"/>
            <a:r>
              <a:rPr lang="en-US" sz="2400" b="1" dirty="0"/>
              <a:t> me from evil hand. You sent from heaven and saved me.</a:t>
            </a:r>
          </a:p>
          <a:p>
            <a:pPr rtl="1"/>
            <a:r>
              <a:rPr lang="en-US" sz="2400" b="1" dirty="0"/>
              <a:t> God of mercy; I worship You.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834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129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10-</a:t>
            </a:r>
            <a:r>
              <a:rPr lang="ar-EG" b="1" dirty="0">
                <a:cs typeface="Arial" charset="0"/>
              </a:rPr>
              <a:t> لأنَّكَ لم تُبعِدْ صَلاتِي عَن قلبي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وَرَحْمَتَكَ أبَداً لم تُبعِدْها عَنِّـــــــــــي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وَكُنتَ عَوْني في الضِّيقِ وَشَدَّدْتَنـي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وَمِنَ المَوْتِ رَفَعْتَنـــــــــــي لِسُبحِكَ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2000" b="1" dirty="0"/>
            </a:br>
            <a:r>
              <a:rPr lang="en-US" sz="2800" b="1" dirty="0">
                <a:solidFill>
                  <a:srgbClr val="FF0000"/>
                </a:solidFill>
              </a:rPr>
              <a:t>le </a:t>
            </a:r>
            <a:r>
              <a:rPr lang="en-US" sz="2800" b="1" dirty="0" err="1">
                <a:solidFill>
                  <a:srgbClr val="FF0000"/>
                </a:solidFill>
              </a:rPr>
              <a:t>annaka</a:t>
            </a:r>
            <a:r>
              <a:rPr lang="en-US" sz="2800" b="1" dirty="0">
                <a:solidFill>
                  <a:srgbClr val="FF0000"/>
                </a:solidFill>
              </a:rPr>
              <a:t> lam </a:t>
            </a:r>
            <a:r>
              <a:rPr lang="en-US" sz="2800" b="1" dirty="0" err="1">
                <a:solidFill>
                  <a:srgbClr val="FF0000"/>
                </a:solidFill>
              </a:rPr>
              <a:t>tobaed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Salati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qalbi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rahmataka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abadan</a:t>
            </a:r>
            <a:r>
              <a:rPr lang="en-US" sz="2800" b="1" dirty="0">
                <a:solidFill>
                  <a:srgbClr val="FF0000"/>
                </a:solidFill>
              </a:rPr>
              <a:t> lam </a:t>
            </a:r>
            <a:r>
              <a:rPr lang="en-US" sz="2800" b="1" dirty="0" err="1">
                <a:solidFill>
                  <a:srgbClr val="FF0000"/>
                </a:solidFill>
              </a:rPr>
              <a:t>tobaedha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aanni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konta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aawni</a:t>
            </a:r>
            <a:r>
              <a:rPr lang="en-US" sz="2800" b="1" dirty="0">
                <a:solidFill>
                  <a:srgbClr val="FF0000"/>
                </a:solidFill>
              </a:rPr>
              <a:t> fi </a:t>
            </a:r>
            <a:r>
              <a:rPr lang="en-US" sz="2800" b="1" dirty="0" err="1">
                <a:solidFill>
                  <a:srgbClr val="FF0000"/>
                </a:solidFill>
              </a:rPr>
              <a:t>elDDeeqi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shaddadtani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wamen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almawti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rafaatani</a:t>
            </a:r>
            <a:r>
              <a:rPr lang="en-US" sz="2800" b="1" dirty="0">
                <a:solidFill>
                  <a:srgbClr val="FF0000"/>
                </a:solidFill>
              </a:rPr>
              <a:t> le </a:t>
            </a:r>
            <a:r>
              <a:rPr lang="en-US" sz="2800" b="1" dirty="0" err="1">
                <a:solidFill>
                  <a:srgbClr val="FF0000"/>
                </a:solidFill>
              </a:rPr>
              <a:t>sobheka</a:t>
            </a:r>
            <a:endParaRPr lang="en-US" sz="28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kept a prayer in my heart and kept Your mercy close to me. You supported me during hardships and</a:t>
            </a:r>
          </a:p>
          <a:p>
            <a:pPr rtl="1"/>
            <a:r>
              <a:rPr lang="en-US" sz="2400" b="1" dirty="0"/>
              <a:t> lifted me up from death to praise You.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729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311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11-</a:t>
            </a:r>
            <a:r>
              <a:rPr lang="ar-EG" b="1" dirty="0">
                <a:cs typeface="Arial" charset="0"/>
              </a:rPr>
              <a:t> لأنَّ رَحْمَتَكَ عَظيمَةٌ نَحوي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وَقد نَجَّيْتَ نفســـــي مِنَ الهَاوِيَةِ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وَأعَنتَنــــــــي بِرُوحِكَ عَزَّيْتَني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وَفَرَّحْتَنــــــــي بِكَ  في خَيْمَتِكَ</a:t>
            </a:r>
            <a:endParaRPr lang="en-US" b="1" dirty="0">
              <a:cs typeface="Arial" charset="0"/>
            </a:endParaRPr>
          </a:p>
          <a:p>
            <a:pPr rtl="1"/>
            <a:br>
              <a:rPr lang="en-US" sz="2000" b="1" dirty="0"/>
            </a:br>
            <a:r>
              <a:rPr lang="en-US" sz="2800" b="1" dirty="0">
                <a:solidFill>
                  <a:srgbClr val="FF0000"/>
                </a:solidFill>
              </a:rPr>
              <a:t>le anna </a:t>
            </a:r>
            <a:r>
              <a:rPr lang="en-US" sz="2800" b="1" dirty="0" err="1">
                <a:solidFill>
                  <a:srgbClr val="FF0000"/>
                </a:solidFill>
              </a:rPr>
              <a:t>rahmataka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aazeematon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nahwi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waqad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najjayta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nafsi</a:t>
            </a:r>
            <a:r>
              <a:rPr lang="en-US" sz="2800" b="1" dirty="0">
                <a:solidFill>
                  <a:srgbClr val="FF0000"/>
                </a:solidFill>
              </a:rPr>
              <a:t> men </a:t>
            </a:r>
            <a:r>
              <a:rPr lang="en-US" sz="2800" b="1" dirty="0" err="1">
                <a:solidFill>
                  <a:srgbClr val="FF0000"/>
                </a:solidFill>
              </a:rPr>
              <a:t>alhawiati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aantani</a:t>
            </a:r>
            <a:r>
              <a:rPr lang="en-US" sz="2800" b="1" dirty="0">
                <a:solidFill>
                  <a:srgbClr val="FF0000"/>
                </a:solidFill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</a:rPr>
              <a:t>roheka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aazzaytani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wa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farrahtani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beka</a:t>
            </a:r>
            <a:r>
              <a:rPr lang="en-US" sz="2800" b="1" dirty="0">
                <a:solidFill>
                  <a:srgbClr val="FF0000"/>
                </a:solidFill>
              </a:rPr>
              <a:t> fi </a:t>
            </a:r>
            <a:r>
              <a:rPr lang="en-US" sz="2800" b="1" dirty="0" err="1">
                <a:solidFill>
                  <a:srgbClr val="FF0000"/>
                </a:solidFill>
              </a:rPr>
              <a:t>khaymateka</a:t>
            </a:r>
            <a:endParaRPr lang="en-US" sz="24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400" b="1" dirty="0"/>
              <a:t>For You mercy is great to me and You saved me from the grave.</a:t>
            </a:r>
          </a:p>
          <a:p>
            <a:pPr rtl="1"/>
            <a:r>
              <a:rPr lang="en-US" sz="2400" b="1" dirty="0"/>
              <a:t> You comforted me by Your Spirit and made</a:t>
            </a:r>
          </a:p>
          <a:p>
            <a:pPr rtl="1"/>
            <a:r>
              <a:rPr lang="en-US" sz="2400" b="1" dirty="0"/>
              <a:t> me rejoice in Your tabernacle.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915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800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Arial" charset="0"/>
              </a:rPr>
              <a:t>12-</a:t>
            </a:r>
            <a:r>
              <a:rPr lang="ar-EG" b="1" dirty="0">
                <a:cs typeface="Arial" charset="0"/>
              </a:rPr>
              <a:t> تَغفِرُ ذُنوبي وَتَشفِي كُلَّ مَرَضي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تَفدي مِنَ الحُفرَةِ حَياتــــــــي وَتُكَلِّلُني</a:t>
            </a:r>
            <a:br>
              <a:rPr lang="en-US" b="1" dirty="0"/>
            </a:br>
            <a:r>
              <a:rPr lang="ar-EG" b="1" dirty="0">
                <a:cs typeface="Arial" charset="0"/>
              </a:rPr>
              <a:t>بالرَّحمَـــــــــــــــةِ وَبالرَّأفَةِ وَبِخَيْرِكَ</a:t>
            </a:r>
            <a:br>
              <a:rPr lang="ar-EG" b="1" dirty="0">
                <a:cs typeface="Arial" charset="0"/>
              </a:rPr>
            </a:br>
            <a:r>
              <a:rPr lang="ar-EG" b="1" dirty="0">
                <a:cs typeface="Arial" charset="0"/>
              </a:rPr>
              <a:t>أشبَعُ وَأرْتَفِـــــعُ كالنَّسْـــــــــرِ بِحُبِّكَ</a:t>
            </a:r>
          </a:p>
          <a:p>
            <a:pPr rtl="1"/>
            <a:br>
              <a:rPr lang="ar-EG" sz="1200" b="1" dirty="0">
                <a:cs typeface="Arial" charset="0"/>
              </a:rPr>
            </a:b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taghfero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thonobi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wa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tashfi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kolla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maraDi</a:t>
            </a:r>
            <a:br>
              <a:rPr lang="en-US" sz="2800" b="1" dirty="0">
                <a:solidFill>
                  <a:srgbClr val="FF0000"/>
                </a:solidFill>
                <a:cs typeface="Arial" charset="0"/>
              </a:rPr>
            </a:b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tafdi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men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alhofrati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hayati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wa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tokalleloni</a:t>
            </a:r>
            <a:br>
              <a:rPr lang="en-US" sz="2800" b="1" dirty="0">
                <a:solidFill>
                  <a:srgbClr val="FF0000"/>
                </a:solidFill>
                <a:cs typeface="Arial" charset="0"/>
              </a:rPr>
            </a:b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berrahmati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wa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berraafati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wa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khayreka</a:t>
            </a:r>
            <a:br>
              <a:rPr lang="en-US" sz="2800" b="1" dirty="0">
                <a:solidFill>
                  <a:srgbClr val="FF0000"/>
                </a:solidFill>
                <a:cs typeface="Arial" charset="0"/>
              </a:rPr>
            </a:b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ashbaao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wa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artafeao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kannasri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  <a:cs typeface="Arial" charset="0"/>
              </a:rPr>
              <a:t>hobbeka</a:t>
            </a:r>
            <a:endParaRPr lang="en-US" sz="2800" b="1" dirty="0">
              <a:solidFill>
                <a:srgbClr val="FF0000"/>
              </a:solidFill>
              <a:cs typeface="Arial" charset="0"/>
            </a:endParaRPr>
          </a:p>
          <a:p>
            <a:pPr rtl="1"/>
            <a:br>
              <a:rPr lang="en-US" sz="900" b="1" dirty="0">
                <a:cs typeface="Arial" charset="0"/>
              </a:rPr>
            </a:br>
            <a:br>
              <a:rPr lang="en-US" sz="900" b="1" dirty="0">
                <a:cs typeface="Arial" charset="0"/>
              </a:rPr>
            </a:br>
            <a:r>
              <a:rPr lang="en-US" sz="2400" b="1" dirty="0">
                <a:cs typeface="Arial" charset="0"/>
              </a:rPr>
              <a:t>You forgive my sins, heal all my sickness, ransom my life </a:t>
            </a:r>
          </a:p>
          <a:p>
            <a:pPr rtl="1"/>
            <a:r>
              <a:rPr lang="en-US" sz="2400" b="1" dirty="0">
                <a:cs typeface="Arial" charset="0"/>
              </a:rPr>
              <a:t>from the pit and crown me with mercy, tenderness and I get</a:t>
            </a:r>
          </a:p>
          <a:p>
            <a:pPr rtl="1"/>
            <a:r>
              <a:rPr lang="en-US" sz="2400" b="1" dirty="0">
                <a:cs typeface="Arial" charset="0"/>
              </a:rPr>
              <a:t> filled from Your goodness and fly as an eagle with Your love.</a:t>
            </a:r>
            <a:endParaRPr lang="ar-EG" sz="3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918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28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lang="ar-EG" sz="2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بالتَّسبيح الدَّاودي   أُسَبِّحُكَ</a:t>
            </a:r>
            <a:br>
              <a:rPr lang="en-US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وبالدَّفِّ وبالعُودِ   أفرحُ بِكَ</a:t>
            </a:r>
          </a:p>
          <a:p>
            <a:pPr rtl="1"/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belttasbeeh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elddawoodi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osabbehoka</a:t>
            </a:r>
            <a:br>
              <a:rPr lang="en-US" sz="3200" b="1" dirty="0">
                <a:solidFill>
                  <a:srgbClr val="002060"/>
                </a:solidFill>
                <a:cs typeface="+mn-cs"/>
              </a:rPr>
            </a:br>
            <a:r>
              <a:rPr lang="en-US" sz="3200" b="1" dirty="0">
                <a:solidFill>
                  <a:srgbClr val="002060"/>
                </a:solidFill>
                <a:cs typeface="+mn-cs"/>
              </a:rPr>
              <a:t>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belddaffi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we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belaodi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afraho</a:t>
            </a:r>
            <a:r>
              <a:rPr lang="en-US" sz="32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+mn-cs"/>
              </a:rPr>
              <a:t>beka</a:t>
            </a:r>
            <a:endParaRPr lang="en-US" sz="3200" b="1" dirty="0">
              <a:solidFill>
                <a:srgbClr val="002060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3200" b="1" dirty="0">
                <a:solidFill>
                  <a:srgbClr val="005024"/>
                </a:solidFill>
                <a:cs typeface="+mn-cs"/>
              </a:rPr>
              <a:t>I praise You like David and rejoice in You</a:t>
            </a:r>
          </a:p>
          <a:p>
            <a:pPr rtl="1"/>
            <a:r>
              <a:rPr lang="en-US" sz="3200" b="1" dirty="0">
                <a:solidFill>
                  <a:srgbClr val="005024"/>
                </a:solidFill>
                <a:cs typeface="+mn-cs"/>
              </a:rPr>
              <a:t> with trumpets and harps.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48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3870</TotalTime>
  <Words>1529</Words>
  <Application>Microsoft Office PowerPoint</Application>
  <PresentationFormat>عرض على الشاشة (4:3)</PresentationFormat>
  <Paragraphs>126</Paragraphs>
  <Slides>27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3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334</cp:revision>
  <dcterms:created xsi:type="dcterms:W3CDTF">2021-12-07T14:30:00Z</dcterms:created>
  <dcterms:modified xsi:type="dcterms:W3CDTF">2025-02-06T08:52:47Z</dcterms:modified>
</cp:coreProperties>
</file>