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75" r:id="rId2"/>
    <p:sldId id="406" r:id="rId3"/>
    <p:sldId id="416" r:id="rId4"/>
    <p:sldId id="417" r:id="rId5"/>
    <p:sldId id="418" r:id="rId6"/>
    <p:sldId id="419" r:id="rId7"/>
    <p:sldId id="29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6"/>
            <p14:sldId id="416"/>
            <p14:sldId id="417"/>
            <p14:sldId id="418"/>
            <p14:sldId id="4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5" d="100"/>
          <a:sy n="55" d="100"/>
        </p:scale>
        <p:origin x="52" y="4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6/25/2024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ترنيمة </a:t>
            </a:r>
          </a:p>
          <a:p>
            <a:pPr algn="ctr"/>
            <a:r>
              <a:rPr lang="ar-EG" sz="6600" b="1" dirty="0"/>
              <a:t>بالتسبيح تسكن يا إلهنا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49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(بالتسبيح تسكن يا إلهنا بالهتافات تملك يا قائدنا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يوم </a:t>
            </a:r>
            <a:r>
              <a:rPr lang="ar-EG" sz="7200" b="1" dirty="0" err="1">
                <a:solidFill>
                  <a:srgbClr val="00582A"/>
                </a:solidFill>
              </a:rPr>
              <a:t>ورا</a:t>
            </a:r>
            <a:r>
              <a:rPr lang="ar-EG" sz="7200" b="1" dirty="0">
                <a:solidFill>
                  <a:srgbClr val="00582A"/>
                </a:solidFill>
              </a:rPr>
              <a:t> يوم بتزيد نصرتنا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لحن الألحان اسمك يا شفاءنا)2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228600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 </a:t>
            </a:r>
          </a:p>
          <a:p>
            <a:pPr algn="ctr" rtl="1"/>
            <a:r>
              <a:rPr lang="ar-EG" sz="7200" b="1" dirty="0"/>
              <a:t>(نغلب نعبر نوصل مينا </a:t>
            </a:r>
          </a:p>
          <a:p>
            <a:pPr algn="ctr" rtl="1"/>
            <a:r>
              <a:rPr lang="ar-EG" sz="7200" b="1" dirty="0"/>
              <a:t>هو قائدنا </a:t>
            </a:r>
            <a:r>
              <a:rPr lang="ar-EG" sz="7200" b="1" dirty="0" err="1"/>
              <a:t>ومستنينا</a:t>
            </a:r>
            <a:br>
              <a:rPr lang="ar-EG" sz="7200" b="1" dirty="0"/>
            </a:br>
            <a:r>
              <a:rPr lang="ar-EG" sz="7200" b="1" dirty="0" err="1"/>
              <a:t>زي</a:t>
            </a:r>
            <a:r>
              <a:rPr lang="ar-EG" sz="7200" b="1" dirty="0"/>
              <a:t> عروسة </a:t>
            </a:r>
            <a:r>
              <a:rPr lang="ar-EG" sz="7200" b="1" dirty="0" err="1"/>
              <a:t>مليانة</a:t>
            </a:r>
            <a:r>
              <a:rPr lang="ar-EG" sz="7200" b="1" dirty="0"/>
              <a:t> زينة </a:t>
            </a:r>
          </a:p>
          <a:p>
            <a:pPr algn="ctr" rtl="1"/>
            <a:r>
              <a:rPr lang="ar-EG" sz="7200" b="1" dirty="0" err="1"/>
              <a:t>راسها</a:t>
            </a:r>
            <a:r>
              <a:rPr lang="ar-EG" sz="7200" b="1" dirty="0"/>
              <a:t> وتاجها هو فاديها)2</a:t>
            </a:r>
            <a:br>
              <a:rPr lang="ar-EG" sz="72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49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(بالتسبيح تسكن يا إلهنا بالهتافات تملك يا قائدنا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يوم </a:t>
            </a:r>
            <a:r>
              <a:rPr lang="ar-EG" sz="7200" b="1" dirty="0" err="1">
                <a:solidFill>
                  <a:srgbClr val="00582A"/>
                </a:solidFill>
              </a:rPr>
              <a:t>ورا</a:t>
            </a:r>
            <a:r>
              <a:rPr lang="ar-EG" sz="7200" b="1" dirty="0">
                <a:solidFill>
                  <a:srgbClr val="00582A"/>
                </a:solidFill>
              </a:rPr>
              <a:t> يوم بتزيد نصرتنا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لحن الألحان اسمك يا شفاءنا)2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94174"/>
            <a:ext cx="9982199" cy="74020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 </a:t>
            </a:r>
          </a:p>
          <a:p>
            <a:pPr algn="ctr" rtl="1"/>
            <a:r>
              <a:rPr lang="ar-EG" sz="7200" b="1" dirty="0"/>
              <a:t>(</a:t>
            </a:r>
            <a:r>
              <a:rPr lang="ar-EG" sz="7200" b="1" dirty="0" err="1"/>
              <a:t>إرض</a:t>
            </a:r>
            <a:r>
              <a:rPr lang="ar-EG" sz="7200" b="1" dirty="0"/>
              <a:t> الشفا هاتكون أراضينا إعلان دمك قوي وسطينا</a:t>
            </a:r>
            <a:br>
              <a:rPr lang="ar-EG" sz="7200" b="1" dirty="0"/>
            </a:br>
            <a:r>
              <a:rPr lang="ar-EG" sz="7200" b="1" dirty="0"/>
              <a:t>ع الأمراض وكمان أعادينا </a:t>
            </a:r>
          </a:p>
          <a:p>
            <a:pPr algn="ctr" rtl="1"/>
            <a:r>
              <a:rPr lang="ar-EG" sz="7200" b="1" dirty="0"/>
              <a:t>تهرب صارخة </a:t>
            </a:r>
            <a:r>
              <a:rPr lang="ar-EG" sz="7200" b="1" dirty="0" err="1"/>
              <a:t>مين</a:t>
            </a:r>
            <a:r>
              <a:rPr lang="ar-EG" sz="7200" b="1" dirty="0"/>
              <a:t> يحميها)2 </a:t>
            </a:r>
            <a:br>
              <a:rPr lang="ar-EG" sz="7200" b="1" dirty="0"/>
            </a:br>
            <a:endParaRPr lang="en-US" sz="11500" b="1" dirty="0">
              <a:solidFill>
                <a:srgbClr val="00582A"/>
              </a:solidFill>
              <a:latin typeface="Times New Roman (Arabic)" pitchFamily="26" charset="-78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457200" y="1149489"/>
            <a:ext cx="9982199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>
                <a:solidFill>
                  <a:srgbClr val="00582A"/>
                </a:solidFill>
              </a:rPr>
              <a:t>(بالتسبيح تسكن يا إلهنا بالهتافات تملك يا قائدنا</a:t>
            </a:r>
            <a:br>
              <a:rPr lang="ar-EG" sz="7200" b="1" dirty="0">
                <a:solidFill>
                  <a:srgbClr val="00582A"/>
                </a:solidFill>
              </a:rPr>
            </a:br>
            <a:r>
              <a:rPr lang="ar-EG" sz="7200" b="1" dirty="0">
                <a:solidFill>
                  <a:srgbClr val="00582A"/>
                </a:solidFill>
              </a:rPr>
              <a:t>يوم </a:t>
            </a:r>
            <a:r>
              <a:rPr lang="ar-EG" sz="7200" b="1" dirty="0" err="1">
                <a:solidFill>
                  <a:srgbClr val="00582A"/>
                </a:solidFill>
              </a:rPr>
              <a:t>ورا</a:t>
            </a:r>
            <a:r>
              <a:rPr lang="ar-EG" sz="7200" b="1" dirty="0">
                <a:solidFill>
                  <a:srgbClr val="00582A"/>
                </a:solidFill>
              </a:rPr>
              <a:t> يوم بتزيد نصرتنا </a:t>
            </a:r>
          </a:p>
          <a:p>
            <a:pPr algn="ctr" rtl="1"/>
            <a:r>
              <a:rPr lang="ar-EG" sz="6600" b="1" dirty="0">
                <a:solidFill>
                  <a:srgbClr val="00582A"/>
                </a:solidFill>
              </a:rPr>
              <a:t>لحن الألحان اسمك يا شفاءنا)2</a:t>
            </a:r>
            <a:br>
              <a:rPr lang="ar-EG" sz="7200" b="1" dirty="0">
                <a:solidFill>
                  <a:srgbClr val="00582A"/>
                </a:solidFill>
              </a:rPr>
            </a:br>
            <a:endParaRPr lang="ar-SA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2000</TotalTime>
  <Words>117</Words>
  <Application>Microsoft Office PowerPoint</Application>
  <PresentationFormat>عرض على الشاشة (4:3)</PresentationFormat>
  <Paragraphs>15</Paragraphs>
  <Slides>7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 (Arabic)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295</cp:revision>
  <dcterms:created xsi:type="dcterms:W3CDTF">2021-12-07T14:30:00Z</dcterms:created>
  <dcterms:modified xsi:type="dcterms:W3CDTF">2024-06-25T07:52:23Z</dcterms:modified>
</cp:coreProperties>
</file>