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6" r:id="rId3"/>
    <p:sldId id="417" r:id="rId4"/>
    <p:sldId id="418" r:id="rId5"/>
    <p:sldId id="419" r:id="rId6"/>
    <p:sldId id="420" r:id="rId7"/>
    <p:sldId id="421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7"/>
            <p14:sldId id="418"/>
            <p14:sldId id="419"/>
            <p14:sldId id="420"/>
            <p14:sldId id="4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 err="1"/>
              <a:t>بالجيثارات</a:t>
            </a:r>
            <a:r>
              <a:rPr lang="ar-EG" sz="6600" b="1" dirty="0"/>
              <a:t> جينا </a:t>
            </a:r>
            <a:r>
              <a:rPr lang="ar-EG" sz="6600" b="1" dirty="0" err="1"/>
              <a:t>نغني</a:t>
            </a:r>
            <a:r>
              <a:rPr lang="ar-EG" sz="6600" b="1" dirty="0"/>
              <a:t> </a:t>
            </a:r>
            <a:r>
              <a:rPr lang="ar-EG" sz="6600" b="1" dirty="0" err="1"/>
              <a:t>لك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</a:t>
            </a:r>
          </a:p>
          <a:p>
            <a:pPr algn="ctr" rtl="1"/>
            <a:r>
              <a:rPr lang="ar-EG" sz="6600" b="1" dirty="0"/>
              <a:t>بالجيتارات جينا نغني لك</a:t>
            </a:r>
          </a:p>
          <a:p>
            <a:pPr algn="ctr" rtl="1"/>
            <a:r>
              <a:rPr lang="ar-EG" sz="6600" b="1" dirty="0"/>
              <a:t>والأصوات مشتاقة تعليك</a:t>
            </a:r>
          </a:p>
          <a:p>
            <a:pPr algn="ctr" rtl="1"/>
            <a:r>
              <a:rPr lang="ar-EG" sz="6600" b="1" dirty="0"/>
              <a:t>نسكت ليه ده إحنا بيك طايرين</a:t>
            </a:r>
          </a:p>
          <a:p>
            <a:pPr algn="ctr" rtl="1"/>
            <a:r>
              <a:rPr lang="ar-EG" sz="6600" b="1" dirty="0"/>
              <a:t>ونقول إيه مهما نقول عاجزين</a:t>
            </a:r>
            <a:endParaRPr lang="ar-SA" sz="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585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مين زيك بنحبك نعزف ونرنم ليك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أغنية جديدة نهديك ونسبح تاني</a:t>
            </a:r>
          </a:p>
          <a:p>
            <a:pPr algn="ctr" rtl="1">
              <a:lnSpc>
                <a:spcPct val="150000"/>
              </a:lnSpc>
            </a:pPr>
            <a:r>
              <a:rPr lang="ar-EG" sz="5600" b="1" dirty="0">
                <a:solidFill>
                  <a:srgbClr val="00582A"/>
                </a:solidFill>
              </a:rPr>
              <a:t>نسجد لك ليك وحدك ننشد أنغامنا ليك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نتمنى نقدر نرضيك</a:t>
            </a:r>
            <a:endParaRPr lang="ar-SA" sz="6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</a:t>
            </a:r>
          </a:p>
          <a:p>
            <a:pPr algn="ctr" rtl="1"/>
            <a:r>
              <a:rPr lang="ar-EG" sz="6600" b="1" dirty="0"/>
              <a:t>مش جايين ناخد البركات</a:t>
            </a:r>
          </a:p>
          <a:p>
            <a:pPr algn="ctr" rtl="1"/>
            <a:r>
              <a:rPr lang="ar-EG" sz="6600" b="1" dirty="0"/>
              <a:t>ولا طالبين نشبع ونقول هات</a:t>
            </a:r>
          </a:p>
          <a:p>
            <a:pPr algn="ctr" rtl="1"/>
            <a:r>
              <a:rPr lang="ar-EG" sz="6600" b="1" dirty="0"/>
              <a:t>لأ عايزين الأفراح نهديك</a:t>
            </a:r>
          </a:p>
          <a:p>
            <a:pPr algn="ctr" rtl="1"/>
            <a:r>
              <a:rPr lang="ar-EG" sz="6600" b="1" dirty="0"/>
              <a:t>وبهتافات نحسن عزفنا ليك</a:t>
            </a: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024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585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مين زيك بنحبك نعزف ونرنم ليك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أغنية جديدة نهديك ونسبح تاني</a:t>
            </a:r>
          </a:p>
          <a:p>
            <a:pPr algn="ctr" rtl="1">
              <a:lnSpc>
                <a:spcPct val="150000"/>
              </a:lnSpc>
            </a:pPr>
            <a:r>
              <a:rPr lang="ar-EG" sz="5600" b="1" dirty="0">
                <a:solidFill>
                  <a:srgbClr val="00582A"/>
                </a:solidFill>
              </a:rPr>
              <a:t>نسجد لك ليك وحدك ننشد أنغامنا ليك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نتمنى نقدر نرضيك</a:t>
            </a:r>
            <a:endParaRPr lang="ar-SA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241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44354"/>
            <a:ext cx="9982199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</a:t>
            </a:r>
          </a:p>
          <a:p>
            <a:pPr algn="ctr" rtl="1"/>
            <a:r>
              <a:rPr lang="ar-EG" sz="6600" b="1" dirty="0"/>
              <a:t>لحن جديد يخرج منا ليك</a:t>
            </a:r>
          </a:p>
          <a:p>
            <a:pPr algn="ctr" rtl="1"/>
            <a:r>
              <a:rPr lang="ar-EG" sz="6600" b="1" dirty="0"/>
              <a:t>مهما نعيد مش ممكن نوفيك</a:t>
            </a:r>
          </a:p>
          <a:p>
            <a:pPr algn="ctr" rtl="1"/>
            <a:r>
              <a:rPr lang="ar-EG" sz="6600" b="1" dirty="0"/>
              <a:t>عمر كبير كل هنانا بيك</a:t>
            </a:r>
          </a:p>
          <a:p>
            <a:pPr algn="ctr" rtl="1"/>
            <a:r>
              <a:rPr lang="ar-EG" sz="6600" b="1" dirty="0"/>
              <a:t>حب كتير أيوة يا بختنا بيك</a:t>
            </a:r>
            <a:endParaRPr lang="ar-SA" sz="6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894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58561"/>
            <a:ext cx="9982199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مين زيك بنحبك نعزف ونرنم ليك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أغنية جديدة نهديك ونسبح تاني</a:t>
            </a:r>
          </a:p>
          <a:p>
            <a:pPr algn="ctr" rtl="1">
              <a:lnSpc>
                <a:spcPct val="150000"/>
              </a:lnSpc>
            </a:pPr>
            <a:r>
              <a:rPr lang="ar-EG" sz="5600" b="1" dirty="0">
                <a:solidFill>
                  <a:srgbClr val="00582A"/>
                </a:solidFill>
              </a:rPr>
              <a:t>نسجد لك ليك وحدك ننشد أنغامنا ليك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>
                <a:solidFill>
                  <a:srgbClr val="00582A"/>
                </a:solidFill>
              </a:rPr>
              <a:t>نتمنى نقدر نرضيك</a:t>
            </a:r>
            <a:endParaRPr lang="ar-SA" sz="60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0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2015</TotalTime>
  <Words>127</Words>
  <Application>Microsoft Office PowerPoint</Application>
  <PresentationFormat>عرض على الشاشة (4:3)</PresentationFormat>
  <Paragraphs>29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296</cp:revision>
  <dcterms:created xsi:type="dcterms:W3CDTF">2021-12-07T14:30:00Z</dcterms:created>
  <dcterms:modified xsi:type="dcterms:W3CDTF">2024-06-25T07:53:40Z</dcterms:modified>
</cp:coreProperties>
</file>