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0" r:id="rId3"/>
    <p:sldId id="406" r:id="rId4"/>
    <p:sldId id="421" r:id="rId5"/>
    <p:sldId id="422" r:id="rId6"/>
    <p:sldId id="423" r:id="rId7"/>
    <p:sldId id="424" r:id="rId8"/>
    <p:sldId id="425" r:id="rId9"/>
    <p:sldId id="42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2"/>
            <p14:sldId id="423"/>
            <p14:sldId id="424"/>
            <p14:sldId id="425"/>
            <p14:sldId id="4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2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 err="1"/>
              <a:t>بانتظرك</a:t>
            </a:r>
            <a:r>
              <a:rPr lang="ar-EG" sz="6600" b="1" dirty="0"/>
              <a:t> </a:t>
            </a:r>
            <a:r>
              <a:rPr lang="ar-EG" sz="6600" b="1" dirty="0" err="1"/>
              <a:t>وباصبر</a:t>
            </a:r>
            <a:r>
              <a:rPr lang="ar-EG" sz="6600" b="1" dirty="0"/>
              <a:t> ليك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1-</a:t>
            </a:r>
          </a:p>
          <a:p>
            <a:pPr algn="ctr"/>
            <a:r>
              <a:rPr lang="ar-EG" sz="6600" b="1" dirty="0"/>
              <a:t>( </a:t>
            </a:r>
            <a:r>
              <a:rPr lang="ar-EG" sz="6600" b="1" dirty="0" err="1"/>
              <a:t>بانتظرك</a:t>
            </a:r>
            <a:r>
              <a:rPr lang="ar-EG" sz="6600" b="1" dirty="0"/>
              <a:t> </a:t>
            </a:r>
            <a:r>
              <a:rPr lang="ar-EG" sz="6600" b="1" dirty="0" err="1"/>
              <a:t>وباصبر</a:t>
            </a:r>
            <a:r>
              <a:rPr lang="ar-EG" sz="6600" b="1" dirty="0"/>
              <a:t> ليك </a:t>
            </a:r>
          </a:p>
          <a:p>
            <a:pPr algn="ctr"/>
            <a:r>
              <a:rPr lang="ar-EG" sz="6600" b="1" dirty="0"/>
              <a:t>وأسكب قلبي في صمتي أمامك</a:t>
            </a:r>
            <a:br>
              <a:rPr lang="ar-EG" sz="6600" b="1" dirty="0"/>
            </a:br>
            <a:r>
              <a:rPr lang="ar-EG" sz="6600" b="1" dirty="0"/>
              <a:t>ثقتي في شخصك </a:t>
            </a:r>
            <a:r>
              <a:rPr lang="ar-EG" sz="6600" b="1" dirty="0" err="1"/>
              <a:t>بأرتاح</a:t>
            </a:r>
            <a:r>
              <a:rPr lang="ar-EG" sz="6600" b="1" dirty="0"/>
              <a:t> فيك </a:t>
            </a:r>
          </a:p>
          <a:p>
            <a:pPr algn="ctr"/>
            <a:r>
              <a:rPr lang="ar-EG" sz="6600" b="1" dirty="0"/>
              <a:t>عيني عليك باستني خلاصك )2</a:t>
            </a:r>
            <a:br>
              <a:rPr lang="ar-EG" sz="6600" b="1" dirty="0"/>
            </a:br>
            <a:endParaRPr lang="en-US" altLang="zh-CN" sz="66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3689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zh-CN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الرب الحلو الصالح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مين</a:t>
            </a:r>
            <a:r>
              <a:rPr lang="ar-EG" sz="7200" b="1" dirty="0">
                <a:solidFill>
                  <a:srgbClr val="00582A"/>
                </a:solidFill>
              </a:rPr>
              <a:t> يخزى من منتظريك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طيب للي </a:t>
            </a:r>
            <a:r>
              <a:rPr lang="ar-EG" sz="7200" b="1" dirty="0" err="1">
                <a:solidFill>
                  <a:srgbClr val="00582A"/>
                </a:solidFill>
              </a:rPr>
              <a:t>بيترجاك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ضامن للي اتكلوا عليك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942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2-</a:t>
            </a:r>
          </a:p>
          <a:p>
            <a:pPr algn="ctr"/>
            <a:r>
              <a:rPr lang="ar-EG" sz="6600" b="1" dirty="0"/>
              <a:t>( أنت إلهي حياتي في </a:t>
            </a:r>
            <a:r>
              <a:rPr lang="ar-EG" sz="6600" b="1" dirty="0" err="1"/>
              <a:t>إيدك</a:t>
            </a:r>
            <a:r>
              <a:rPr lang="ar-EG" sz="6600" b="1" dirty="0"/>
              <a:t> </a:t>
            </a:r>
          </a:p>
          <a:p>
            <a:pPr algn="ctr"/>
            <a:r>
              <a:rPr lang="ar-EG" sz="6600" b="1" dirty="0"/>
              <a:t>شجعني وأنا </a:t>
            </a:r>
            <a:r>
              <a:rPr lang="ar-EG" sz="6600" b="1" dirty="0" err="1"/>
              <a:t>مستنيك</a:t>
            </a:r>
            <a:br>
              <a:rPr lang="ar-EG" sz="6600" b="1" dirty="0"/>
            </a:br>
            <a:r>
              <a:rPr lang="ar-EG" sz="6600" b="1" dirty="0"/>
              <a:t>جدد لي القوة وخليني </a:t>
            </a:r>
          </a:p>
          <a:p>
            <a:pPr algn="ctr"/>
            <a:r>
              <a:rPr lang="ar-EG" sz="6600" b="1" dirty="0"/>
              <a:t>وأنا منتظرك فرحان بيك )2</a:t>
            </a:r>
            <a:br>
              <a:rPr lang="ar-EG" sz="6600" b="1" dirty="0"/>
            </a:br>
            <a:r>
              <a:rPr lang="ar-EG" sz="6600" b="1" dirty="0"/>
              <a:t> </a:t>
            </a:r>
            <a:br>
              <a:rPr lang="ar-EG" sz="6600" b="1" dirty="0"/>
            </a:br>
            <a:endParaRPr lang="en-US" altLang="zh-CN" sz="66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3689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zh-CN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الرب الحلو الصالح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مين</a:t>
            </a:r>
            <a:r>
              <a:rPr lang="ar-EG" sz="7200" b="1" dirty="0">
                <a:solidFill>
                  <a:srgbClr val="00582A"/>
                </a:solidFill>
              </a:rPr>
              <a:t> يخزى من منتظريك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طيب للي </a:t>
            </a:r>
            <a:r>
              <a:rPr lang="ar-EG" sz="7200" b="1" dirty="0" err="1">
                <a:solidFill>
                  <a:srgbClr val="00582A"/>
                </a:solidFill>
              </a:rPr>
              <a:t>بيترجاك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ضامن للي اتكلوا عليك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</a:t>
            </a:r>
          </a:p>
          <a:p>
            <a:pPr algn="ctr"/>
            <a:r>
              <a:rPr lang="ar-EG" sz="7200" b="1" dirty="0"/>
              <a:t>( لولا إيماني بعظمه جودك </a:t>
            </a:r>
          </a:p>
          <a:p>
            <a:pPr algn="ctr"/>
            <a:r>
              <a:rPr lang="ar-EG" sz="7200" b="1" dirty="0"/>
              <a:t>وصلاحك كنت اعمل إيه</a:t>
            </a:r>
            <a:br>
              <a:rPr lang="ar-EG" sz="7200" b="1" dirty="0"/>
            </a:br>
            <a:r>
              <a:rPr lang="ar-EG" sz="7200" b="1" dirty="0"/>
              <a:t>إديني أتسند بوعودك </a:t>
            </a:r>
          </a:p>
          <a:p>
            <a:pPr algn="ctr"/>
            <a:r>
              <a:rPr lang="ar-EG" sz="7200" b="1" dirty="0"/>
              <a:t>شدد لي </a:t>
            </a:r>
            <a:r>
              <a:rPr lang="ar-EG" sz="7200" b="1" dirty="0" err="1"/>
              <a:t>رجاي</a:t>
            </a:r>
            <a:r>
              <a:rPr lang="ar-EG" sz="7200" b="1" dirty="0"/>
              <a:t> وقويه )2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3689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zh-CN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الرب الحلو الصالح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مين</a:t>
            </a:r>
            <a:r>
              <a:rPr lang="ar-EG" sz="7200" b="1" dirty="0">
                <a:solidFill>
                  <a:srgbClr val="00582A"/>
                </a:solidFill>
              </a:rPr>
              <a:t> يخزى من منتظريك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طيب للي </a:t>
            </a:r>
            <a:r>
              <a:rPr lang="ar-EG" sz="7200" b="1" dirty="0" err="1">
                <a:solidFill>
                  <a:srgbClr val="00582A"/>
                </a:solidFill>
              </a:rPr>
              <a:t>بيترجاك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ضامن للي اتكلوا عليك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5453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4-</a:t>
            </a:r>
          </a:p>
          <a:p>
            <a:pPr algn="ctr" rtl="1"/>
            <a:r>
              <a:rPr lang="ar-EG" sz="6600" b="1" dirty="0"/>
              <a:t>( </a:t>
            </a:r>
            <a:r>
              <a:rPr lang="ar-EG" sz="6600" b="1" dirty="0" err="1"/>
              <a:t>بارجع</a:t>
            </a:r>
            <a:r>
              <a:rPr lang="ar-EG" sz="6600" b="1" dirty="0"/>
              <a:t> لك وأسجد قدامك </a:t>
            </a:r>
          </a:p>
          <a:p>
            <a:pPr algn="ctr" rtl="1"/>
            <a:r>
              <a:rPr lang="ar-EG" sz="6600" b="1" dirty="0" err="1"/>
              <a:t>وأستنى</a:t>
            </a:r>
            <a:r>
              <a:rPr lang="ar-EG" sz="6600" b="1" dirty="0"/>
              <a:t> خلاصك بسكون</a:t>
            </a:r>
            <a:br>
              <a:rPr lang="ar-EG" sz="6600" b="1" dirty="0"/>
            </a:br>
            <a:r>
              <a:rPr lang="ar-EG" sz="6600" b="1" dirty="0"/>
              <a:t>وأهدا معاك يطمن قلبي </a:t>
            </a:r>
          </a:p>
          <a:p>
            <a:pPr algn="ctr" rtl="1"/>
            <a:r>
              <a:rPr lang="ar-EG" sz="6000" b="1" dirty="0" err="1"/>
              <a:t>دا</a:t>
            </a:r>
            <a:r>
              <a:rPr lang="ar-EG" sz="6000" b="1" dirty="0"/>
              <a:t> خلاصي في شخصك مضمون )2</a:t>
            </a:r>
          </a:p>
          <a:p>
            <a:pPr algn="ctr"/>
            <a:br>
              <a:rPr lang="ar-EG" sz="6600" b="1" dirty="0"/>
            </a:br>
            <a:r>
              <a:rPr lang="ar-EG" sz="6600" b="1" dirty="0"/>
              <a:t> </a:t>
            </a:r>
            <a:br>
              <a:rPr lang="ar-EG" sz="6600" b="1" dirty="0"/>
            </a:br>
            <a:endParaRPr lang="en-US" altLang="zh-CN" sz="66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3689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zh-CN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إنت</a:t>
            </a:r>
            <a:r>
              <a:rPr lang="ar-EG" sz="7200" b="1" dirty="0">
                <a:solidFill>
                  <a:srgbClr val="00582A"/>
                </a:solidFill>
              </a:rPr>
              <a:t> الرب الحلو الصالح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مين</a:t>
            </a:r>
            <a:r>
              <a:rPr lang="ar-EG" sz="7200" b="1" dirty="0">
                <a:solidFill>
                  <a:srgbClr val="00582A"/>
                </a:solidFill>
              </a:rPr>
              <a:t> يخزى من منتظريك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طيب للي </a:t>
            </a:r>
            <a:r>
              <a:rPr lang="ar-EG" sz="7200" b="1" dirty="0" err="1">
                <a:solidFill>
                  <a:srgbClr val="00582A"/>
                </a:solidFill>
              </a:rPr>
              <a:t>بيترجاك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ضامن للي اتكلوا عليك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2006</TotalTime>
  <Words>174</Words>
  <Application>Microsoft Office PowerPoint</Application>
  <PresentationFormat>عرض على الشاشة (4:3)</PresentationFormat>
  <Paragraphs>35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297</cp:revision>
  <dcterms:created xsi:type="dcterms:W3CDTF">2021-12-07T14:30:00Z</dcterms:created>
  <dcterms:modified xsi:type="dcterms:W3CDTF">2024-06-25T08:28:25Z</dcterms:modified>
</cp:coreProperties>
</file>