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75" r:id="rId2"/>
    <p:sldId id="420" r:id="rId3"/>
    <p:sldId id="421" r:id="rId4"/>
    <p:sldId id="406" r:id="rId5"/>
    <p:sldId id="422" r:id="rId6"/>
    <p:sldId id="423" r:id="rId7"/>
    <p:sldId id="424" r:id="rId8"/>
    <p:sldId id="425" r:id="rId9"/>
    <p:sldId id="426" r:id="rId10"/>
    <p:sldId id="427" r:id="rId11"/>
    <p:sldId id="428" r:id="rId12"/>
    <p:sldId id="429" r:id="rId13"/>
    <p:sldId id="430" r:id="rId14"/>
    <p:sldId id="293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0"/>
            <p14:sldId id="421"/>
            <p14:sldId id="406"/>
            <p14:sldId id="422"/>
            <p14:sldId id="423"/>
            <p14:sldId id="424"/>
            <p14:sldId id="425"/>
            <p14:sldId id="426"/>
            <p14:sldId id="427"/>
            <p14:sldId id="428"/>
            <p14:sldId id="429"/>
            <p14:sldId id="430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55" d="100"/>
          <a:sy n="55" d="100"/>
        </p:scale>
        <p:origin x="52" y="44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ترنيمة </a:t>
            </a:r>
          </a:p>
          <a:p>
            <a:pPr algn="ctr"/>
            <a:r>
              <a:rPr lang="ar-EG" sz="6600" b="1" dirty="0" err="1"/>
              <a:t>بتقدر</a:t>
            </a:r>
            <a:r>
              <a:rPr lang="ar-EG" sz="6600" b="1" dirty="0"/>
              <a:t> تحيي أفراحي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429697"/>
            <a:ext cx="9982199" cy="75713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dirty="0"/>
              <a:t>1- </a:t>
            </a:r>
            <a:endParaRPr lang="ar-EG" sz="7200" b="1" dirty="0"/>
          </a:p>
          <a:p>
            <a:pPr algn="ctr" rtl="1"/>
            <a:r>
              <a:rPr lang="ar-EG" sz="7200" b="1" dirty="0" err="1"/>
              <a:t>بتقدر</a:t>
            </a:r>
            <a:r>
              <a:rPr lang="ar-EG" sz="7200" b="1" dirty="0"/>
              <a:t> تحيي أفراحي </a:t>
            </a:r>
          </a:p>
          <a:p>
            <a:pPr algn="ctr" rtl="1"/>
            <a:r>
              <a:rPr lang="ar-EG" sz="7200" b="1" dirty="0"/>
              <a:t>في عز اليأس والاحباط</a:t>
            </a:r>
          </a:p>
          <a:p>
            <a:pPr algn="ctr" rtl="1"/>
            <a:r>
              <a:rPr lang="ar-EG" sz="7200" b="1" dirty="0"/>
              <a:t>وتفرد في الهوا جناحي</a:t>
            </a:r>
          </a:p>
          <a:p>
            <a:pPr algn="ctr" rtl="1"/>
            <a:r>
              <a:rPr lang="ar-EG" sz="7200" b="1" dirty="0"/>
              <a:t> أطير وأعلى عن الصعوبات</a:t>
            </a:r>
          </a:p>
          <a:p>
            <a:pPr algn="ctr"/>
            <a:br>
              <a:rPr lang="ar-EG" sz="7200" b="1" dirty="0"/>
            </a:br>
            <a:endParaRPr lang="en-US" altLang="zh-CN" sz="7200" b="1" dirty="0">
              <a:solidFill>
                <a:srgbClr val="001E0E"/>
              </a:solidFill>
              <a:ea typeface="宋体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533400" y="838200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معاك على طول أنا بلاقي </a:t>
            </a:r>
          </a:p>
          <a:p>
            <a:pPr algn="ctr" rtl="1"/>
            <a:r>
              <a:rPr lang="ar-EG" sz="7200" b="1" dirty="0" err="1"/>
              <a:t>مياة</a:t>
            </a:r>
            <a:r>
              <a:rPr lang="ar-EG" sz="7200" b="1" dirty="0"/>
              <a:t> للراحة وسواقي </a:t>
            </a:r>
          </a:p>
          <a:p>
            <a:pPr algn="ctr" rtl="1"/>
            <a:r>
              <a:rPr lang="ar-EG" sz="7200" b="1" dirty="0"/>
              <a:t>وطول ما إيماني </a:t>
            </a:r>
            <a:r>
              <a:rPr lang="ar-EG" sz="7200" b="1" dirty="0" err="1"/>
              <a:t>بيك</a:t>
            </a:r>
            <a:r>
              <a:rPr lang="ar-EG" sz="7200" b="1" dirty="0"/>
              <a:t> باقي</a:t>
            </a:r>
          </a:p>
          <a:p>
            <a:pPr algn="ctr" rtl="1"/>
            <a:r>
              <a:rPr lang="ar-EG" sz="7200" b="1" dirty="0"/>
              <a:t>في خير وسلام أكيد راح أبات</a:t>
            </a:r>
          </a:p>
          <a:p>
            <a:pPr algn="ctr"/>
            <a:br>
              <a:rPr lang="ar-EG" sz="7200" b="1" dirty="0"/>
            </a:br>
            <a:endParaRPr lang="en-US" altLang="zh-CN" sz="7200" b="1" dirty="0">
              <a:solidFill>
                <a:srgbClr val="001E0E"/>
              </a:solidFill>
              <a:ea typeface="宋体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457498"/>
            <a:ext cx="9982199" cy="7848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القرار: </a:t>
            </a:r>
          </a:p>
          <a:p>
            <a:pPr algn="ctr" rtl="1"/>
            <a:r>
              <a:rPr lang="ar-EG" sz="7200" b="1" dirty="0" err="1">
                <a:solidFill>
                  <a:srgbClr val="00582A"/>
                </a:solidFill>
              </a:rPr>
              <a:t>رجايا</a:t>
            </a:r>
            <a:r>
              <a:rPr lang="ar-EG" sz="7200" b="1" dirty="0">
                <a:solidFill>
                  <a:srgbClr val="00582A"/>
                </a:solidFill>
              </a:rPr>
              <a:t> ونصرتي وعزي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وبيك يا إلهي متعزي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وهيجي يا دنيا </a:t>
            </a:r>
            <a:r>
              <a:rPr lang="ar-EG" sz="7200" b="1" dirty="0" err="1">
                <a:solidFill>
                  <a:srgbClr val="00582A"/>
                </a:solidFill>
              </a:rPr>
              <a:t>واتهزي</a:t>
            </a:r>
            <a:endParaRPr lang="ar-EG" sz="7200" b="1" dirty="0">
              <a:solidFill>
                <a:srgbClr val="00582A"/>
              </a:solidFill>
            </a:endParaRP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ولا </a:t>
            </a:r>
            <a:r>
              <a:rPr lang="ar-EG" sz="7200" b="1" dirty="0" err="1">
                <a:solidFill>
                  <a:srgbClr val="00582A"/>
                </a:solidFill>
              </a:rPr>
              <a:t>يتهــــز</a:t>
            </a:r>
            <a:r>
              <a:rPr lang="ar-EG" sz="7200" b="1" dirty="0">
                <a:solidFill>
                  <a:srgbClr val="00582A"/>
                </a:solidFill>
              </a:rPr>
              <a:t> إيمانــــــي</a:t>
            </a:r>
          </a:p>
          <a:p>
            <a:pPr algn="ctr"/>
            <a:br>
              <a:rPr lang="ar-EG" sz="7200" b="1" dirty="0">
                <a:solidFill>
                  <a:srgbClr val="00582A"/>
                </a:solidFill>
              </a:rPr>
            </a:br>
            <a:endParaRPr lang="ar-EG" altLang="zh-CN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184493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يسوع أنت اللي ليك قلبي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وشوقي ولهفتي وحبي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بحبك وعمري ما </a:t>
            </a:r>
            <a:r>
              <a:rPr lang="ar-EG" sz="7200" b="1" dirty="0" err="1">
                <a:solidFill>
                  <a:srgbClr val="00582A"/>
                </a:solidFill>
              </a:rPr>
              <a:t>هخبي</a:t>
            </a:r>
            <a:endParaRPr lang="ar-EG" sz="7200" b="1" dirty="0">
              <a:solidFill>
                <a:srgbClr val="00582A"/>
              </a:solidFill>
            </a:endParaRP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قلت زمان واقول </a:t>
            </a:r>
            <a:r>
              <a:rPr lang="ar-EG" sz="7200" b="1" dirty="0" err="1">
                <a:solidFill>
                  <a:srgbClr val="00582A"/>
                </a:solidFill>
              </a:rPr>
              <a:t>تاني</a:t>
            </a:r>
            <a:endParaRPr lang="ar-EG" sz="7200" b="1" dirty="0">
              <a:solidFill>
                <a:srgbClr val="00582A"/>
              </a:solidFill>
            </a:endParaRPr>
          </a:p>
          <a:p>
            <a:pPr algn="ctr"/>
            <a:br>
              <a:rPr lang="ar-EG" sz="7200" b="1" dirty="0">
                <a:solidFill>
                  <a:srgbClr val="00582A"/>
                </a:solidFill>
              </a:rPr>
            </a:br>
            <a:endParaRPr lang="ar-EG" altLang="zh-CN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429697"/>
            <a:ext cx="9982199" cy="75713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dirty="0"/>
              <a:t>2- </a:t>
            </a:r>
            <a:endParaRPr lang="ar-EG" sz="7200" b="1" dirty="0"/>
          </a:p>
          <a:p>
            <a:pPr algn="ctr" rtl="1"/>
            <a:r>
              <a:rPr lang="ar-EG" sz="7200" b="1" dirty="0"/>
              <a:t>أنا غرقان بإحسانك </a:t>
            </a:r>
          </a:p>
          <a:p>
            <a:pPr algn="ctr" rtl="1"/>
            <a:r>
              <a:rPr lang="ar-EG" sz="7200" b="1" dirty="0"/>
              <a:t>ومن </a:t>
            </a:r>
            <a:r>
              <a:rPr lang="ar-EG" sz="7200" b="1" dirty="0" err="1"/>
              <a:t>كتر</a:t>
            </a:r>
            <a:r>
              <a:rPr lang="ar-EG" sz="7200" b="1" dirty="0"/>
              <a:t> الديون خجلان</a:t>
            </a:r>
          </a:p>
          <a:p>
            <a:pPr algn="ctr" rtl="1"/>
            <a:r>
              <a:rPr lang="ar-EG" sz="7200" b="1" dirty="0"/>
              <a:t>وأرد بأيه على حنانك </a:t>
            </a:r>
          </a:p>
          <a:p>
            <a:pPr algn="ctr" rtl="1"/>
            <a:r>
              <a:rPr lang="ar-EG" sz="7200" b="1" dirty="0"/>
              <a:t>اللي ما شفت زيه حنان</a:t>
            </a:r>
          </a:p>
          <a:p>
            <a:pPr algn="ctr"/>
            <a:br>
              <a:rPr lang="ar-EG" sz="7200" b="1" dirty="0"/>
            </a:br>
            <a:endParaRPr lang="en-US" altLang="zh-CN" sz="7200" b="1" dirty="0">
              <a:solidFill>
                <a:srgbClr val="001E0E"/>
              </a:solidFill>
              <a:ea typeface="宋体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199" y="1067098"/>
            <a:ext cx="9982199" cy="7848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أنا مديون بأيامي </a:t>
            </a:r>
          </a:p>
          <a:p>
            <a:pPr algn="ctr" rtl="1"/>
            <a:r>
              <a:rPr lang="ar-EG" sz="7200" b="1" dirty="0"/>
              <a:t>براحتي وفرحي وسلامي </a:t>
            </a:r>
          </a:p>
          <a:p>
            <a:pPr algn="ctr" rtl="1"/>
            <a:r>
              <a:rPr lang="ar-EG" sz="7200" b="1" dirty="0"/>
              <a:t>كفاية أن أنت قدامي</a:t>
            </a:r>
          </a:p>
          <a:p>
            <a:pPr algn="ctr" rtl="1"/>
            <a:r>
              <a:rPr lang="ar-EG" sz="7200" b="1" dirty="0" err="1"/>
              <a:t>مطمني</a:t>
            </a:r>
            <a:r>
              <a:rPr lang="ar-EG" sz="7200" b="1" dirty="0"/>
              <a:t> في كل مكان</a:t>
            </a:r>
          </a:p>
          <a:p>
            <a:pPr algn="ctr"/>
            <a:br>
              <a:rPr lang="ar-EG" sz="7200" b="1" dirty="0"/>
            </a:br>
            <a:r>
              <a:rPr lang="ar-EG" sz="7200" b="1" dirty="0"/>
              <a:t> </a:t>
            </a:r>
            <a:br>
              <a:rPr lang="ar-EG" sz="7200" b="1" dirty="0"/>
            </a:br>
            <a:endParaRPr lang="en-US" altLang="zh-CN" sz="7200" b="1" dirty="0">
              <a:solidFill>
                <a:srgbClr val="001E0E"/>
              </a:solidFill>
              <a:ea typeface="宋体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457498"/>
            <a:ext cx="9982199" cy="7848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القرار: </a:t>
            </a:r>
          </a:p>
          <a:p>
            <a:pPr algn="ctr" rtl="1"/>
            <a:r>
              <a:rPr lang="ar-EG" sz="7200" b="1" dirty="0" err="1">
                <a:solidFill>
                  <a:srgbClr val="00582A"/>
                </a:solidFill>
              </a:rPr>
              <a:t>رجايا</a:t>
            </a:r>
            <a:r>
              <a:rPr lang="ar-EG" sz="7200" b="1" dirty="0">
                <a:solidFill>
                  <a:srgbClr val="00582A"/>
                </a:solidFill>
              </a:rPr>
              <a:t> ونصرتي وعزي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و </a:t>
            </a:r>
            <a:r>
              <a:rPr lang="ar-EG" sz="7200" b="1" dirty="0" err="1">
                <a:solidFill>
                  <a:srgbClr val="00582A"/>
                </a:solidFill>
              </a:rPr>
              <a:t>بيك</a:t>
            </a:r>
            <a:r>
              <a:rPr lang="ar-EG" sz="7200" b="1" dirty="0">
                <a:solidFill>
                  <a:srgbClr val="00582A"/>
                </a:solidFill>
              </a:rPr>
              <a:t> يا إلهي متعزي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وهيجي يا دنيا </a:t>
            </a:r>
            <a:r>
              <a:rPr lang="ar-EG" sz="7200" b="1" dirty="0" err="1">
                <a:solidFill>
                  <a:srgbClr val="00582A"/>
                </a:solidFill>
              </a:rPr>
              <a:t>واتهزي</a:t>
            </a:r>
            <a:endParaRPr lang="ar-EG" sz="7200" b="1" dirty="0">
              <a:solidFill>
                <a:srgbClr val="00582A"/>
              </a:solidFill>
            </a:endParaRP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ولا </a:t>
            </a:r>
            <a:r>
              <a:rPr lang="ar-EG" sz="7200" b="1" dirty="0" err="1">
                <a:solidFill>
                  <a:srgbClr val="00582A"/>
                </a:solidFill>
              </a:rPr>
              <a:t>يتهــــز</a:t>
            </a:r>
            <a:r>
              <a:rPr lang="ar-EG" sz="7200" b="1" dirty="0">
                <a:solidFill>
                  <a:srgbClr val="00582A"/>
                </a:solidFill>
              </a:rPr>
              <a:t> إيمانــــــي</a:t>
            </a:r>
          </a:p>
          <a:p>
            <a:pPr algn="ctr"/>
            <a:br>
              <a:rPr lang="ar-EG" sz="7200" b="1" dirty="0">
                <a:solidFill>
                  <a:srgbClr val="00582A"/>
                </a:solidFill>
              </a:rPr>
            </a:br>
            <a:endParaRPr lang="ar-EG" altLang="zh-CN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184493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يسوع أنت اللي ليك قلبي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وشوقي ولهفتي وحبي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بحبك وعمري ما </a:t>
            </a:r>
            <a:r>
              <a:rPr lang="ar-EG" sz="7200" b="1" dirty="0" err="1">
                <a:solidFill>
                  <a:srgbClr val="00582A"/>
                </a:solidFill>
              </a:rPr>
              <a:t>هخبي</a:t>
            </a:r>
            <a:endParaRPr lang="ar-EG" sz="7200" b="1" dirty="0">
              <a:solidFill>
                <a:srgbClr val="00582A"/>
              </a:solidFill>
            </a:endParaRP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قلت زمان وأقول </a:t>
            </a:r>
            <a:r>
              <a:rPr lang="ar-EG" sz="7200" b="1" dirty="0" err="1">
                <a:solidFill>
                  <a:srgbClr val="00582A"/>
                </a:solidFill>
              </a:rPr>
              <a:t>تاني</a:t>
            </a:r>
            <a:endParaRPr lang="ar-EG" sz="7200" b="1" dirty="0">
              <a:solidFill>
                <a:srgbClr val="00582A"/>
              </a:solidFill>
            </a:endParaRPr>
          </a:p>
          <a:p>
            <a:pPr algn="ctr"/>
            <a:br>
              <a:rPr lang="ar-EG" sz="7200" b="1" dirty="0">
                <a:solidFill>
                  <a:srgbClr val="00582A"/>
                </a:solidFill>
              </a:rPr>
            </a:br>
            <a:endParaRPr lang="ar-EG" altLang="zh-CN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582097"/>
            <a:ext cx="9982199" cy="75713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dirty="0"/>
              <a:t>3- </a:t>
            </a:r>
            <a:endParaRPr lang="ar-EG" sz="7200" b="1" dirty="0"/>
          </a:p>
          <a:p>
            <a:pPr algn="ctr" rtl="1"/>
            <a:r>
              <a:rPr lang="ar-EG" sz="7200" b="1" dirty="0" err="1"/>
              <a:t>يارب</a:t>
            </a:r>
            <a:r>
              <a:rPr lang="ar-EG" sz="7200" b="1" dirty="0"/>
              <a:t> أديني أكون قادر </a:t>
            </a:r>
          </a:p>
          <a:p>
            <a:pPr algn="ctr" rtl="1"/>
            <a:r>
              <a:rPr lang="ar-EG" sz="6600" b="1" dirty="0"/>
              <a:t>أعيش ملكك وأكون في رضاك</a:t>
            </a:r>
          </a:p>
          <a:p>
            <a:pPr algn="ctr" rtl="1"/>
            <a:r>
              <a:rPr lang="ar-EG" sz="6600" b="1" dirty="0"/>
              <a:t>ده أنا هنا ضيف وراح  أغادر </a:t>
            </a:r>
            <a:r>
              <a:rPr lang="ar-EG" sz="7200" b="1" dirty="0"/>
              <a:t>وشوق قلبي أروح لسماك</a:t>
            </a:r>
          </a:p>
          <a:p>
            <a:pPr algn="ctr"/>
            <a:br>
              <a:rPr lang="ar-EG" sz="7200" b="1" dirty="0"/>
            </a:br>
            <a:endParaRPr lang="en-US" altLang="zh-CN" sz="7200" b="1" dirty="0">
              <a:solidFill>
                <a:srgbClr val="001E0E"/>
              </a:solidFill>
              <a:ea typeface="宋体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990600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أنا مشتاق توريني </a:t>
            </a:r>
          </a:p>
          <a:p>
            <a:pPr algn="ctr" rtl="1"/>
            <a:r>
              <a:rPr lang="ar-EG" sz="7200" b="1" dirty="0"/>
              <a:t>جمال شخصك </a:t>
            </a:r>
            <a:r>
              <a:rPr lang="ar-EG" sz="7200" b="1" dirty="0" err="1"/>
              <a:t>قصاد</a:t>
            </a:r>
            <a:r>
              <a:rPr lang="ar-EG" sz="7200" b="1" dirty="0"/>
              <a:t> عيني تريحني تنسيني</a:t>
            </a:r>
          </a:p>
          <a:p>
            <a:pPr algn="ctr" rtl="1"/>
            <a:r>
              <a:rPr lang="ar-EG" sz="7200" b="1" dirty="0"/>
              <a:t>شقا الأيام وأهيم بلقاك</a:t>
            </a:r>
          </a:p>
          <a:p>
            <a:pPr algn="ctr"/>
            <a:br>
              <a:rPr lang="ar-EG" sz="7200" b="1" dirty="0"/>
            </a:br>
            <a:endParaRPr lang="en-US" altLang="zh-CN" sz="7200" b="1" dirty="0">
              <a:solidFill>
                <a:srgbClr val="001E0E"/>
              </a:solidFill>
              <a:ea typeface="宋体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457498"/>
            <a:ext cx="9982199" cy="7848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القرار: </a:t>
            </a:r>
          </a:p>
          <a:p>
            <a:pPr algn="ctr" rtl="1"/>
            <a:r>
              <a:rPr lang="ar-EG" sz="7200" b="1" dirty="0" err="1">
                <a:solidFill>
                  <a:srgbClr val="00582A"/>
                </a:solidFill>
              </a:rPr>
              <a:t>رجايا</a:t>
            </a:r>
            <a:r>
              <a:rPr lang="ar-EG" sz="7200" b="1" dirty="0">
                <a:solidFill>
                  <a:srgbClr val="00582A"/>
                </a:solidFill>
              </a:rPr>
              <a:t> ونصرتي وعزي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و </a:t>
            </a:r>
            <a:r>
              <a:rPr lang="ar-EG" sz="7200" b="1" dirty="0" err="1">
                <a:solidFill>
                  <a:srgbClr val="00582A"/>
                </a:solidFill>
              </a:rPr>
              <a:t>بيك</a:t>
            </a:r>
            <a:r>
              <a:rPr lang="ar-EG" sz="7200" b="1" dirty="0">
                <a:solidFill>
                  <a:srgbClr val="00582A"/>
                </a:solidFill>
              </a:rPr>
              <a:t> يا إلهي متعزي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وهيجي يا دنيا </a:t>
            </a:r>
            <a:r>
              <a:rPr lang="ar-EG" sz="7200" b="1" dirty="0" err="1">
                <a:solidFill>
                  <a:srgbClr val="00582A"/>
                </a:solidFill>
              </a:rPr>
              <a:t>واتهزي</a:t>
            </a:r>
            <a:endParaRPr lang="ar-EG" sz="7200" b="1" dirty="0">
              <a:solidFill>
                <a:srgbClr val="00582A"/>
              </a:solidFill>
            </a:endParaRP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ولا </a:t>
            </a:r>
            <a:r>
              <a:rPr lang="ar-EG" sz="7200" b="1" dirty="0" err="1">
                <a:solidFill>
                  <a:srgbClr val="00582A"/>
                </a:solidFill>
              </a:rPr>
              <a:t>يتهــــز</a:t>
            </a:r>
            <a:r>
              <a:rPr lang="ar-EG" sz="7200" b="1" dirty="0">
                <a:solidFill>
                  <a:srgbClr val="00582A"/>
                </a:solidFill>
              </a:rPr>
              <a:t> إيمانــــــي</a:t>
            </a:r>
          </a:p>
          <a:p>
            <a:pPr algn="ctr"/>
            <a:br>
              <a:rPr lang="ar-EG" sz="7200" b="1" dirty="0">
                <a:solidFill>
                  <a:srgbClr val="00582A"/>
                </a:solidFill>
              </a:rPr>
            </a:br>
            <a:endParaRPr lang="ar-EG" altLang="zh-CN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184493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يسوع أنت اللي ليك قلبي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وشوقي ولهفتي وحبي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بحبك وعمري ما </a:t>
            </a:r>
            <a:r>
              <a:rPr lang="ar-EG" sz="7200" b="1" dirty="0" err="1">
                <a:solidFill>
                  <a:srgbClr val="00582A"/>
                </a:solidFill>
              </a:rPr>
              <a:t>هخبي</a:t>
            </a:r>
            <a:endParaRPr lang="ar-EG" sz="7200" b="1" dirty="0">
              <a:solidFill>
                <a:srgbClr val="00582A"/>
              </a:solidFill>
            </a:endParaRP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قلت زمان وأقول </a:t>
            </a:r>
            <a:r>
              <a:rPr lang="ar-EG" sz="7200" b="1" dirty="0" err="1">
                <a:solidFill>
                  <a:srgbClr val="00582A"/>
                </a:solidFill>
              </a:rPr>
              <a:t>تاني</a:t>
            </a:r>
            <a:endParaRPr lang="ar-EG" sz="7200" b="1" dirty="0">
              <a:solidFill>
                <a:srgbClr val="00582A"/>
              </a:solidFill>
            </a:endParaRPr>
          </a:p>
          <a:p>
            <a:pPr algn="ctr"/>
            <a:br>
              <a:rPr lang="ar-EG" sz="7200" b="1" dirty="0">
                <a:solidFill>
                  <a:srgbClr val="00582A"/>
                </a:solidFill>
              </a:rPr>
            </a:br>
            <a:endParaRPr lang="ar-EG" altLang="zh-CN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2009</TotalTime>
  <Words>216</Words>
  <Application>Microsoft Office PowerPoint</Application>
  <PresentationFormat>عرض على الشاشة (4:3)</PresentationFormat>
  <Paragraphs>66</Paragraphs>
  <Slides>14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297</cp:revision>
  <dcterms:created xsi:type="dcterms:W3CDTF">2021-12-07T14:30:00Z</dcterms:created>
  <dcterms:modified xsi:type="dcterms:W3CDTF">2024-06-27T07:53:00Z</dcterms:modified>
</cp:coreProperties>
</file>