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06" r:id="rId4"/>
    <p:sldId id="421" r:id="rId5"/>
    <p:sldId id="422" r:id="rId6"/>
    <p:sldId id="423" r:id="rId7"/>
    <p:sldId id="42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423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بحبك سيدي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err="1"/>
              <a:t>باحبك</a:t>
            </a:r>
            <a:r>
              <a:rPr lang="ar-EG" sz="7200" b="1" dirty="0"/>
              <a:t> سيدي قوي وكفاية</a:t>
            </a:r>
          </a:p>
          <a:p>
            <a:pPr algn="ctr"/>
            <a:r>
              <a:rPr lang="ar-EG" sz="7200" b="1" dirty="0"/>
              <a:t>تبقى </a:t>
            </a:r>
            <a:r>
              <a:rPr lang="ar-EG" sz="7200" b="1" dirty="0" err="1"/>
              <a:t>جوايا</a:t>
            </a:r>
            <a:r>
              <a:rPr lang="ar-EG" sz="7200" b="1" dirty="0"/>
              <a:t> </a:t>
            </a:r>
            <a:r>
              <a:rPr lang="ar-EG" sz="7200" b="1" dirty="0" err="1"/>
              <a:t>ومعايا</a:t>
            </a:r>
            <a:endParaRPr lang="ar-EG" sz="7200" b="1" dirty="0"/>
          </a:p>
          <a:p>
            <a:pPr algn="ctr"/>
            <a:r>
              <a:rPr lang="ar-EG" sz="7200" b="1" dirty="0"/>
              <a:t>غالي علي وحبك لي</a:t>
            </a:r>
          </a:p>
          <a:p>
            <a:pPr algn="ctr"/>
            <a:r>
              <a:rPr lang="ar-EG" sz="7200" b="1" dirty="0"/>
              <a:t>أعظم حب وأحلى رواية</a:t>
            </a:r>
            <a:endParaRPr lang="en-US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09600"/>
            <a:ext cx="9982199" cy="599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    ليك السيادة والملكية  </a:t>
            </a:r>
            <a:endParaRPr lang="en-US" sz="7200" b="1" dirty="0">
              <a:solidFill>
                <a:srgbClr val="00582A"/>
              </a:solidFill>
            </a:endParaRP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من </a:t>
            </a:r>
            <a:r>
              <a:rPr lang="ar-EG" sz="7200" b="1" dirty="0" err="1">
                <a:solidFill>
                  <a:srgbClr val="00582A"/>
                </a:solidFill>
              </a:rPr>
              <a:t>دلوقتي</a:t>
            </a:r>
            <a:r>
              <a:rPr lang="ar-EG" sz="7200" b="1" dirty="0">
                <a:solidFill>
                  <a:srgbClr val="00582A"/>
                </a:solidFill>
              </a:rPr>
              <a:t> وللأبدية </a:t>
            </a: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من كل قلبي </a:t>
            </a:r>
            <a:r>
              <a:rPr lang="ar-EG" sz="7200" b="1" dirty="0" err="1">
                <a:solidFill>
                  <a:srgbClr val="00582A"/>
                </a:solidFill>
              </a:rPr>
              <a:t>بانشد</a:t>
            </a:r>
            <a:r>
              <a:rPr lang="ar-EG" sz="7200" b="1" dirty="0">
                <a:solidFill>
                  <a:srgbClr val="00582A"/>
                </a:solidFill>
              </a:rPr>
              <a:t> يا ربي</a:t>
            </a: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أنا لحبيبي وحبيبي لي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914400"/>
            <a:ext cx="998219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حبيبي صورك ماليا عنيا</a:t>
            </a:r>
          </a:p>
          <a:p>
            <a:pPr algn="ctr"/>
            <a:r>
              <a:rPr lang="ar-EG" sz="7200" b="1" dirty="0"/>
              <a:t>ولا في غيرك أقرب لي</a:t>
            </a:r>
          </a:p>
          <a:p>
            <a:pPr algn="ctr"/>
            <a:r>
              <a:rPr lang="ar-EG" sz="6600" b="1" dirty="0"/>
              <a:t>مين يسبيني غيرك </a:t>
            </a:r>
            <a:r>
              <a:rPr lang="ar-EG" sz="6600" b="1" dirty="0" err="1"/>
              <a:t>ياشاريني</a:t>
            </a:r>
            <a:endParaRPr lang="ar-EG" sz="6600" b="1" dirty="0"/>
          </a:p>
          <a:p>
            <a:pPr algn="ctr"/>
            <a:r>
              <a:rPr lang="ar-EG" sz="7200" b="1" dirty="0" err="1"/>
              <a:t>دا</a:t>
            </a:r>
            <a:r>
              <a:rPr lang="ar-EG" sz="7200" b="1" dirty="0"/>
              <a:t> أنت لـــذة قلبك في</a:t>
            </a:r>
          </a:p>
          <a:p>
            <a:pPr algn="ctr"/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36990"/>
            <a:ext cx="9982199" cy="599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 ليك السيادة والملكية</a:t>
            </a:r>
            <a:endParaRPr lang="en-US" sz="7200" b="1" dirty="0">
              <a:solidFill>
                <a:srgbClr val="00582A"/>
              </a:solidFill>
            </a:endParaRP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من </a:t>
            </a:r>
            <a:r>
              <a:rPr lang="ar-EG" sz="7200" b="1" dirty="0" err="1">
                <a:solidFill>
                  <a:srgbClr val="00582A"/>
                </a:solidFill>
              </a:rPr>
              <a:t>دلوقتي</a:t>
            </a:r>
            <a:r>
              <a:rPr lang="ar-EG" sz="7200" b="1" dirty="0">
                <a:solidFill>
                  <a:srgbClr val="00582A"/>
                </a:solidFill>
              </a:rPr>
              <a:t> وللأبدية </a:t>
            </a: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من كل قلبي </a:t>
            </a:r>
            <a:r>
              <a:rPr lang="ar-EG" sz="7200" b="1" dirty="0" err="1">
                <a:solidFill>
                  <a:srgbClr val="00582A"/>
                </a:solidFill>
              </a:rPr>
              <a:t>بانشد</a:t>
            </a:r>
            <a:r>
              <a:rPr lang="ar-EG" sz="7200" b="1" dirty="0">
                <a:solidFill>
                  <a:srgbClr val="00582A"/>
                </a:solidFill>
              </a:rPr>
              <a:t> يا ربي</a:t>
            </a: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أنا لحبيبي وحبيبي لي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إيماني </a:t>
            </a:r>
            <a:r>
              <a:rPr lang="ar-EG" sz="7200" b="1" dirty="0" err="1"/>
              <a:t>بيك</a:t>
            </a:r>
            <a:r>
              <a:rPr lang="ar-EG" sz="7200" b="1" dirty="0"/>
              <a:t> </a:t>
            </a:r>
            <a:r>
              <a:rPr lang="ar-EG" sz="7200" b="1" dirty="0" err="1"/>
              <a:t>بيقويني</a:t>
            </a:r>
            <a:endParaRPr lang="ar-EG" sz="7200" b="1" dirty="0"/>
          </a:p>
          <a:p>
            <a:pPr algn="ctr"/>
            <a:r>
              <a:rPr lang="ar-EG" sz="7200" b="1" dirty="0"/>
              <a:t>أما العالم </a:t>
            </a:r>
            <a:r>
              <a:rPr lang="ar-EG" sz="7200" b="1" dirty="0" err="1"/>
              <a:t>بيجي</a:t>
            </a:r>
            <a:r>
              <a:rPr lang="ar-EG" sz="7200" b="1" dirty="0"/>
              <a:t> يغريني</a:t>
            </a:r>
          </a:p>
          <a:p>
            <a:pPr algn="ctr"/>
            <a:r>
              <a:rPr lang="ar-EG" sz="7200" b="1" dirty="0"/>
              <a:t>أقول باطل </a:t>
            </a:r>
            <a:r>
              <a:rPr lang="ar-EG" sz="7200" b="1" dirty="0" err="1"/>
              <a:t>أيوة</a:t>
            </a:r>
            <a:r>
              <a:rPr lang="ar-EG" sz="7200" b="1" dirty="0"/>
              <a:t> باطل</a:t>
            </a:r>
          </a:p>
          <a:p>
            <a:pPr algn="ctr"/>
            <a:r>
              <a:rPr lang="ar-EG" sz="7200" b="1" dirty="0" err="1"/>
              <a:t>ده</a:t>
            </a:r>
            <a:r>
              <a:rPr lang="ar-EG" sz="7200" b="1" dirty="0"/>
              <a:t> حبيبي يسوعي </a:t>
            </a:r>
            <a:r>
              <a:rPr lang="ar-EG" sz="7200" b="1" dirty="0" err="1"/>
              <a:t>مكفيني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36990"/>
            <a:ext cx="9982199" cy="599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 ليك السيادة والملكية</a:t>
            </a:r>
            <a:endParaRPr lang="en-US" sz="7200" b="1" dirty="0">
              <a:solidFill>
                <a:srgbClr val="00582A"/>
              </a:solidFill>
            </a:endParaRP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من </a:t>
            </a:r>
            <a:r>
              <a:rPr lang="ar-EG" sz="7200" b="1" dirty="0" err="1">
                <a:solidFill>
                  <a:srgbClr val="00582A"/>
                </a:solidFill>
              </a:rPr>
              <a:t>دلوقتي</a:t>
            </a:r>
            <a:r>
              <a:rPr lang="ar-EG" sz="7200" b="1" dirty="0">
                <a:solidFill>
                  <a:srgbClr val="00582A"/>
                </a:solidFill>
              </a:rPr>
              <a:t> وللأبدية </a:t>
            </a: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من كل قلبي </a:t>
            </a:r>
            <a:r>
              <a:rPr lang="ar-EG" sz="7200" b="1" dirty="0" err="1">
                <a:solidFill>
                  <a:srgbClr val="00582A"/>
                </a:solidFill>
              </a:rPr>
              <a:t>بانشد</a:t>
            </a:r>
            <a:r>
              <a:rPr lang="ar-EG" sz="7200" b="1" dirty="0">
                <a:solidFill>
                  <a:srgbClr val="00582A"/>
                </a:solidFill>
              </a:rPr>
              <a:t> يا ربي</a:t>
            </a:r>
          </a:p>
          <a:p>
            <a:pPr marL="609600" indent="-609600" algn="ctr">
              <a:lnSpc>
                <a:spcPct val="9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أنا لحبيبي وحبيبي لي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</TotalTime>
  <Words>114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2024-06-27T08:05:20Z</dcterms:modified>
</cp:coreProperties>
</file>