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13" r:id="rId3"/>
    <p:sldId id="314" r:id="rId4"/>
    <p:sldId id="315" r:id="rId5"/>
    <p:sldId id="316" r:id="rId6"/>
    <p:sldId id="317" r:id="rId7"/>
    <p:sldId id="31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3"/>
            <p14:sldId id="314"/>
            <p14:sldId id="315"/>
            <p14:sldId id="316"/>
            <p14:sldId id="317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75" d="100"/>
          <a:sy n="75" d="100"/>
        </p:scale>
        <p:origin x="56" y="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بحُبِّهِ يَسُوع قد أنقَذَني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b="1" dirty="0">
                <a:cs typeface="+mn-cs"/>
              </a:rPr>
              <a:t>1- بِحُبِّهِ يَسُــــوعُ قد أنقذَنـــي</a:t>
            </a:r>
            <a:br>
              <a:rPr lang="ar-EG" b="1" dirty="0">
                <a:cs typeface="+mn-cs"/>
              </a:rPr>
            </a:br>
            <a:r>
              <a:rPr lang="ar-EG" b="1" dirty="0">
                <a:cs typeface="+mn-cs"/>
              </a:rPr>
              <a:t>مِن حَمأةِ الذُّنوبِ قد رَفَعَنــــي</a:t>
            </a:r>
            <a:br>
              <a:rPr lang="ar-EG" b="1" dirty="0">
                <a:cs typeface="+mn-cs"/>
              </a:rPr>
            </a:br>
            <a:r>
              <a:rPr lang="ar-EG" b="1" dirty="0">
                <a:cs typeface="+mn-cs"/>
              </a:rPr>
              <a:t>(إذ كُنتُ في الشَّرِّ غَرِيقاً هَالِكاً</a:t>
            </a:r>
            <a:br>
              <a:rPr lang="ar-EG" b="1" dirty="0">
                <a:cs typeface="+mn-cs"/>
              </a:rPr>
            </a:br>
            <a:r>
              <a:rPr lang="ar-EG" b="1" dirty="0">
                <a:cs typeface="+mn-cs"/>
              </a:rPr>
              <a:t>بِلا رَجَا وَدَربي أمْسَى حَالِكاً)</a:t>
            </a:r>
            <a:r>
              <a:rPr lang="ar-EG" sz="2800" b="1" dirty="0">
                <a:cs typeface="+mn-cs"/>
              </a:rPr>
              <a:t>2</a:t>
            </a:r>
          </a:p>
          <a:p>
            <a:pPr rtl="1"/>
            <a:endParaRPr lang="ar-EG" sz="2400" b="1" dirty="0">
              <a:cs typeface="+mn-cs"/>
            </a:endParaRPr>
          </a:p>
          <a:p>
            <a:pPr rtl="1"/>
            <a:r>
              <a:rPr lang="en-US" sz="2400" b="1" dirty="0">
                <a:solidFill>
                  <a:srgbClr val="FF0000"/>
                </a:solidFill>
                <a:cs typeface="+mn-cs"/>
              </a:rPr>
              <a:t>be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hobbehi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yasouao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qad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anqathani</a:t>
            </a:r>
            <a:br>
              <a:rPr lang="en-US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>
                <a:solidFill>
                  <a:srgbClr val="FF0000"/>
                </a:solidFill>
                <a:cs typeface="+mn-cs"/>
              </a:rPr>
              <a:t>men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hamaati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ethonobi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qad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rafaani</a:t>
            </a:r>
            <a:br>
              <a:rPr lang="en-US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>
                <a:solidFill>
                  <a:srgbClr val="FF0000"/>
                </a:solidFill>
                <a:cs typeface="+mn-cs"/>
              </a:rPr>
              <a:t>(eth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konto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fi 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elshsharri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ghareeqan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halekan</a:t>
            </a:r>
            <a:br>
              <a:rPr lang="en-US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 err="1">
                <a:solidFill>
                  <a:srgbClr val="FF0000"/>
                </a:solidFill>
                <a:cs typeface="+mn-cs"/>
              </a:rPr>
              <a:t>bela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raja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wadarbi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amsa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halekan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)2</a:t>
            </a:r>
            <a:br>
              <a:rPr lang="en-US" sz="800" b="1" dirty="0">
                <a:cs typeface="+mn-cs"/>
              </a:rPr>
            </a:br>
            <a:endParaRPr lang="ar-EG" sz="800" b="1" dirty="0">
              <a:cs typeface="+mn-cs"/>
            </a:endParaRPr>
          </a:p>
          <a:p>
            <a:pPr rtl="1"/>
            <a:br>
              <a:rPr lang="en-US" sz="800" b="1" dirty="0">
                <a:cs typeface="+mn-cs"/>
              </a:rPr>
            </a:br>
            <a:r>
              <a:rPr lang="en-US" sz="2400" b="1" dirty="0">
                <a:cs typeface="+mn-cs"/>
              </a:rPr>
              <a:t>With His love Jesus saved me and lifted me from the bottom of sin.</a:t>
            </a:r>
          </a:p>
          <a:p>
            <a:pPr rtl="1"/>
            <a:r>
              <a:rPr lang="en-US" sz="2400" b="1" dirty="0">
                <a:cs typeface="+mn-cs"/>
              </a:rPr>
              <a:t> I was drowned in sin, hopeless and in complete darkness.</a:t>
            </a:r>
            <a:endParaRPr lang="ar-EG" sz="24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kern="0" dirty="0">
                <a:solidFill>
                  <a:srgbClr val="005024"/>
                </a:solidFill>
                <a:latin typeface="Arial"/>
                <a:cs typeface="+mn-cs"/>
              </a:rPr>
              <a:t>القرار:</a:t>
            </a:r>
            <a:br>
              <a:rPr lang="ar-EG" sz="2800" b="1" kern="0" dirty="0">
                <a:solidFill>
                  <a:srgbClr val="005024"/>
                </a:solidFill>
                <a:latin typeface="Arial"/>
                <a:cs typeface="+mn-cs"/>
              </a:rPr>
            </a:br>
            <a:r>
              <a:rPr lang="ar-EG" sz="4800" b="1" dirty="0">
                <a:solidFill>
                  <a:srgbClr val="005024"/>
                </a:solidFill>
                <a:cs typeface="+mn-cs"/>
              </a:rPr>
              <a:t>بِحُبِّهِ فدَانــي رَبِّي بِحُبِّهِ عَفا عَن ذَنبــي</a:t>
            </a:r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ar-EG" sz="4800" b="1" dirty="0">
                <a:solidFill>
                  <a:srgbClr val="005024"/>
                </a:solidFill>
                <a:cs typeface="+mn-cs"/>
              </a:rPr>
              <a:t>بِحُبِّهِ قَضَ</a:t>
            </a:r>
            <a:r>
              <a:rPr lang="ar-SA" sz="4800" b="1" dirty="0">
                <a:solidFill>
                  <a:srgbClr val="005024"/>
                </a:solidFill>
                <a:cs typeface="+mn-cs"/>
              </a:rPr>
              <a:t>ــــــ</a:t>
            </a:r>
            <a:r>
              <a:rPr lang="ar-EG" sz="4800" b="1" dirty="0">
                <a:solidFill>
                  <a:srgbClr val="005024"/>
                </a:solidFill>
                <a:cs typeface="+mn-cs"/>
              </a:rPr>
              <a:t>ى بالصَّلبِ</a:t>
            </a:r>
            <a:br>
              <a:rPr lang="en-US" sz="4800" b="1" dirty="0">
                <a:solidFill>
                  <a:srgbClr val="005024"/>
                </a:solidFill>
                <a:cs typeface="+mn-cs"/>
              </a:rPr>
            </a:br>
            <a:r>
              <a:rPr lang="ar-EG" sz="4800" b="1" dirty="0">
                <a:solidFill>
                  <a:srgbClr val="005024"/>
                </a:solidFill>
                <a:cs typeface="+mn-cs"/>
              </a:rPr>
              <a:t>(فلاِسْمِهِ حَمْدٌ مِنَ القلبِ)</a:t>
            </a:r>
            <a:r>
              <a:rPr lang="ar-EG" sz="3200" b="1" dirty="0">
                <a:solidFill>
                  <a:srgbClr val="005024"/>
                </a:solidFill>
                <a:cs typeface="+mn-cs"/>
              </a:rPr>
              <a:t>2</a:t>
            </a:r>
            <a:endParaRPr lang="ar-EG" sz="18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ar-EG" sz="2800" b="1" dirty="0">
                <a:solidFill>
                  <a:srgbClr val="005024"/>
                </a:solidFill>
                <a:cs typeface="+mn-cs"/>
              </a:rPr>
            </a:br>
            <a:r>
              <a:rPr lang="en-US" sz="2800" b="1" dirty="0">
                <a:solidFill>
                  <a:srgbClr val="002060"/>
                </a:solidFill>
                <a:cs typeface="+mn-cs"/>
              </a:rPr>
              <a:t>be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hobbehi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fadani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rabbi be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hobbehi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aafa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aan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thanbi</a:t>
            </a:r>
            <a:br>
              <a:rPr lang="en-US" sz="2400" b="1" dirty="0">
                <a:solidFill>
                  <a:srgbClr val="002060"/>
                </a:solidFill>
                <a:cs typeface="+mn-cs"/>
              </a:rPr>
            </a:br>
            <a:r>
              <a:rPr lang="en-US" sz="2800" b="1" dirty="0">
                <a:solidFill>
                  <a:srgbClr val="002060"/>
                </a:solidFill>
                <a:cs typeface="+mn-cs"/>
              </a:rPr>
              <a:t>be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hobbehi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qaDa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beSSalbi</a:t>
            </a:r>
            <a:br>
              <a:rPr lang="ar-EG" sz="2800" b="1" dirty="0">
                <a:solidFill>
                  <a:srgbClr val="002060"/>
                </a:solidFill>
                <a:cs typeface="+mn-cs"/>
              </a:rPr>
            </a:br>
            <a:r>
              <a:rPr lang="en-US" sz="2800" b="1" dirty="0">
                <a:solidFill>
                  <a:srgbClr val="002060"/>
                </a:solidFill>
                <a:cs typeface="+mn-cs"/>
              </a:rPr>
              <a:t>(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falesmehi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hamdon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menal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’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qalbi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)2</a:t>
            </a:r>
            <a:endParaRPr lang="ar-EG" sz="1800" b="1" dirty="0">
              <a:solidFill>
                <a:srgbClr val="002060"/>
              </a:solidFill>
              <a:cs typeface="+mn-cs"/>
            </a:endParaRPr>
          </a:p>
          <a:p>
            <a:pPr rtl="1"/>
            <a:endParaRPr lang="en-US" sz="900" b="1" dirty="0">
              <a:solidFill>
                <a:srgbClr val="002060"/>
              </a:solidFill>
              <a:cs typeface="+mn-cs"/>
            </a:endParaRPr>
          </a:p>
          <a:p>
            <a:pPr rtl="1"/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2400" b="1" dirty="0">
                <a:solidFill>
                  <a:srgbClr val="005024"/>
                </a:solidFill>
                <a:cs typeface="+mn-cs"/>
              </a:rPr>
              <a:t>With His love, God redeemed me, forgave my sins</a:t>
            </a:r>
          </a:p>
          <a:p>
            <a:pPr rtl="1"/>
            <a:r>
              <a:rPr lang="en-US" sz="2400" b="1" dirty="0">
                <a:solidFill>
                  <a:srgbClr val="005024"/>
                </a:solidFill>
                <a:cs typeface="+mn-cs"/>
              </a:rPr>
              <a:t> and died on the cross. I thank Him from deep in my heart.</a:t>
            </a:r>
            <a:endParaRPr lang="ar-EG" sz="1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4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b="1" dirty="0">
                <a:cs typeface="+mn-cs"/>
              </a:rPr>
              <a:t>2- بِحُبِّهِ عَلى صَليبِ الجُلجُث</a:t>
            </a:r>
            <a:r>
              <a:rPr lang="ar-SA" b="1" dirty="0">
                <a:cs typeface="+mn-cs"/>
              </a:rPr>
              <a:t>َ</a:t>
            </a:r>
            <a:r>
              <a:rPr lang="ar-EG" b="1" dirty="0">
                <a:cs typeface="+mn-cs"/>
              </a:rPr>
              <a:t>ـــــــة</a:t>
            </a:r>
            <a:br>
              <a:rPr lang="ar-EG" b="1" dirty="0">
                <a:cs typeface="+mn-cs"/>
              </a:rPr>
            </a:br>
            <a:r>
              <a:rPr lang="ar-EG" b="1" dirty="0">
                <a:cs typeface="+mn-cs"/>
              </a:rPr>
              <a:t>قاسَى لأجْلِ نفسِـــ</a:t>
            </a:r>
            <a:r>
              <a:rPr lang="ar-SA" b="1" dirty="0">
                <a:cs typeface="+mn-cs"/>
              </a:rPr>
              <a:t>ــ</a:t>
            </a:r>
            <a:r>
              <a:rPr lang="ar-EG" b="1" dirty="0">
                <a:cs typeface="+mn-cs"/>
              </a:rPr>
              <a:t>ــــــيَ المُلَـوَّث</a:t>
            </a:r>
            <a:r>
              <a:rPr lang="ar-SA" b="1" dirty="0">
                <a:cs typeface="+mn-cs"/>
              </a:rPr>
              <a:t>َ</a:t>
            </a:r>
            <a:r>
              <a:rPr lang="ar-EG" b="1" dirty="0">
                <a:cs typeface="+mn-cs"/>
              </a:rPr>
              <a:t>ة</a:t>
            </a:r>
            <a:br>
              <a:rPr lang="ar-EG" b="1" dirty="0">
                <a:cs typeface="+mn-cs"/>
              </a:rPr>
            </a:br>
            <a:r>
              <a:rPr lang="ar-EG" b="1" dirty="0">
                <a:cs typeface="+mn-cs"/>
              </a:rPr>
              <a:t>(وَقد غَدَا طريقــــــي لِلمَجْد</a:t>
            </a:r>
            <a:r>
              <a:rPr lang="ar-SA" b="1" dirty="0">
                <a:cs typeface="+mn-cs"/>
              </a:rPr>
              <a:t>ِ</a:t>
            </a:r>
            <a:r>
              <a:rPr lang="ar-EG" b="1" dirty="0">
                <a:cs typeface="+mn-cs"/>
              </a:rPr>
              <a:t> العَتيدْ</a:t>
            </a:r>
            <a:br>
              <a:rPr lang="ar-EG" b="1" dirty="0">
                <a:cs typeface="+mn-cs"/>
              </a:rPr>
            </a:br>
            <a:r>
              <a:rPr lang="ar-EG" b="1" dirty="0">
                <a:cs typeface="+mn-cs"/>
              </a:rPr>
              <a:t>أيْضاً حَبَاني العِتقَ وَالعَفوَ الأكِيدْ)</a:t>
            </a:r>
            <a:r>
              <a:rPr lang="ar-EG" sz="2800" b="1" dirty="0">
                <a:cs typeface="+mn-cs"/>
              </a:rPr>
              <a:t>2</a:t>
            </a:r>
            <a:endParaRPr lang="ar-EG" sz="1600" b="1" dirty="0">
              <a:cs typeface="+mn-cs"/>
            </a:endParaRPr>
          </a:p>
          <a:p>
            <a:pPr rtl="1"/>
            <a:br>
              <a:rPr lang="ar-EG" sz="2400" b="1" dirty="0">
                <a:cs typeface="+mn-cs"/>
              </a:rPr>
            </a:br>
            <a:r>
              <a:rPr lang="en-US" sz="2400" b="1" dirty="0" err="1">
                <a:solidFill>
                  <a:srgbClr val="FF0000"/>
                </a:solidFill>
                <a:cs typeface="+mn-cs"/>
              </a:rPr>
              <a:t>behobbehi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aala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Saleebi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eljoljotha</a:t>
            </a:r>
            <a:br>
              <a:rPr lang="ar-EG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 err="1">
                <a:solidFill>
                  <a:srgbClr val="FF0000"/>
                </a:solidFill>
                <a:cs typeface="+mn-cs"/>
              </a:rPr>
              <a:t>qasa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le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ajli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nafsi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elmolawwatha</a:t>
            </a:r>
            <a:br>
              <a:rPr lang="en-US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>
                <a:solidFill>
                  <a:srgbClr val="FF0000"/>
                </a:solidFill>
                <a:cs typeface="+mn-cs"/>
              </a:rPr>
              <a:t>(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waqad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ghada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tareeqi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lelmajdi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alaateed</a:t>
            </a:r>
            <a:br>
              <a:rPr lang="ar-EG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ayDan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habani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alaetqa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walaafoa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alakeed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)2</a:t>
            </a:r>
            <a:endParaRPr lang="en-US" sz="1600" b="1" dirty="0">
              <a:solidFill>
                <a:srgbClr val="FF0000"/>
              </a:solidFill>
              <a:cs typeface="+mn-cs"/>
            </a:endParaRPr>
          </a:p>
          <a:p>
            <a:pPr rtl="1"/>
            <a:br>
              <a:rPr lang="ar-EG" sz="800" b="1" dirty="0">
                <a:cs typeface="+mn-cs"/>
              </a:rPr>
            </a:br>
            <a:br>
              <a:rPr lang="en-US" sz="800" b="1" dirty="0">
                <a:cs typeface="+mn-cs"/>
              </a:rPr>
            </a:br>
            <a:r>
              <a:rPr lang="en-US" sz="2400" b="1" dirty="0">
                <a:cs typeface="+mn-cs"/>
              </a:rPr>
              <a:t>With His love on the cross in Calvary suffered for my dirty soul.</a:t>
            </a:r>
          </a:p>
          <a:p>
            <a:pPr rtl="1"/>
            <a:r>
              <a:rPr lang="en-US" sz="2400" b="1" dirty="0">
                <a:cs typeface="+mn-cs"/>
              </a:rPr>
              <a:t> He became my way to the promised </a:t>
            </a:r>
          </a:p>
          <a:p>
            <a:pPr rtl="1"/>
            <a:r>
              <a:rPr lang="en-US" sz="2400" b="1" dirty="0">
                <a:cs typeface="+mn-cs"/>
              </a:rPr>
              <a:t>glory and gave me freedom and sure forgiveness.</a:t>
            </a:r>
            <a:endParaRPr lang="ar-EG" sz="24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515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kern="0" dirty="0">
                <a:solidFill>
                  <a:srgbClr val="005024"/>
                </a:solidFill>
                <a:latin typeface="Arial"/>
                <a:cs typeface="+mn-cs"/>
              </a:rPr>
              <a:t>القرار:</a:t>
            </a:r>
            <a:br>
              <a:rPr lang="ar-EG" sz="2800" b="1" kern="0" dirty="0">
                <a:solidFill>
                  <a:srgbClr val="005024"/>
                </a:solidFill>
                <a:latin typeface="Arial"/>
                <a:cs typeface="+mn-cs"/>
              </a:rPr>
            </a:br>
            <a:r>
              <a:rPr lang="ar-EG" sz="4800" b="1" dirty="0">
                <a:solidFill>
                  <a:srgbClr val="005024"/>
                </a:solidFill>
                <a:cs typeface="+mn-cs"/>
              </a:rPr>
              <a:t>بِحُبِّهِ فدَانــي رَبِّي بِحُبِّهِ عَفا عَن ذَنبــي</a:t>
            </a:r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ar-EG" sz="4800" b="1" dirty="0">
                <a:solidFill>
                  <a:srgbClr val="005024"/>
                </a:solidFill>
                <a:cs typeface="+mn-cs"/>
              </a:rPr>
              <a:t>بِحُبِّهِ قَضَ</a:t>
            </a:r>
            <a:r>
              <a:rPr lang="ar-SA" sz="4800" b="1" dirty="0">
                <a:solidFill>
                  <a:srgbClr val="005024"/>
                </a:solidFill>
                <a:cs typeface="+mn-cs"/>
              </a:rPr>
              <a:t>ــــــ</a:t>
            </a:r>
            <a:r>
              <a:rPr lang="ar-EG" sz="4800" b="1" dirty="0">
                <a:solidFill>
                  <a:srgbClr val="005024"/>
                </a:solidFill>
                <a:cs typeface="+mn-cs"/>
              </a:rPr>
              <a:t>ى بالصَّلبِ</a:t>
            </a:r>
            <a:br>
              <a:rPr lang="en-US" sz="4800" b="1" dirty="0">
                <a:solidFill>
                  <a:srgbClr val="005024"/>
                </a:solidFill>
                <a:cs typeface="+mn-cs"/>
              </a:rPr>
            </a:br>
            <a:r>
              <a:rPr lang="ar-EG" sz="4800" b="1" dirty="0">
                <a:solidFill>
                  <a:srgbClr val="005024"/>
                </a:solidFill>
                <a:cs typeface="+mn-cs"/>
              </a:rPr>
              <a:t>(فلاِسْمِهِ حَمْدٌ مِنَ القلبِ)</a:t>
            </a:r>
            <a:r>
              <a:rPr lang="ar-EG" sz="3200" b="1" dirty="0">
                <a:solidFill>
                  <a:srgbClr val="005024"/>
                </a:solidFill>
                <a:cs typeface="+mn-cs"/>
              </a:rPr>
              <a:t>2</a:t>
            </a:r>
            <a:endParaRPr lang="ar-EG" sz="18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ar-EG" sz="2800" b="1" dirty="0">
                <a:solidFill>
                  <a:srgbClr val="005024"/>
                </a:solidFill>
                <a:cs typeface="+mn-cs"/>
              </a:rPr>
            </a:br>
            <a:r>
              <a:rPr lang="en-US" sz="2800" b="1" dirty="0">
                <a:solidFill>
                  <a:srgbClr val="002060"/>
                </a:solidFill>
                <a:cs typeface="+mn-cs"/>
              </a:rPr>
              <a:t>be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hobbehi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fadani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rabbi be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hobbehi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aafa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aan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thanbi</a:t>
            </a:r>
            <a:br>
              <a:rPr lang="en-US" sz="2400" b="1" dirty="0">
                <a:solidFill>
                  <a:srgbClr val="002060"/>
                </a:solidFill>
                <a:cs typeface="+mn-cs"/>
              </a:rPr>
            </a:br>
            <a:r>
              <a:rPr lang="en-US" sz="2800" b="1" dirty="0">
                <a:solidFill>
                  <a:srgbClr val="002060"/>
                </a:solidFill>
                <a:cs typeface="+mn-cs"/>
              </a:rPr>
              <a:t>be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hobbehi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qaDa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beSSalbi</a:t>
            </a:r>
            <a:br>
              <a:rPr lang="ar-EG" sz="2800" b="1" dirty="0">
                <a:solidFill>
                  <a:srgbClr val="002060"/>
                </a:solidFill>
                <a:cs typeface="+mn-cs"/>
              </a:rPr>
            </a:br>
            <a:r>
              <a:rPr lang="en-US" sz="2800" b="1" dirty="0">
                <a:solidFill>
                  <a:srgbClr val="002060"/>
                </a:solidFill>
                <a:cs typeface="+mn-cs"/>
              </a:rPr>
              <a:t>(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falesmehi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hamdon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menal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’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qalbi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)2</a:t>
            </a:r>
            <a:endParaRPr lang="ar-EG" sz="1800" b="1" dirty="0">
              <a:solidFill>
                <a:srgbClr val="002060"/>
              </a:solidFill>
              <a:cs typeface="+mn-cs"/>
            </a:endParaRPr>
          </a:p>
          <a:p>
            <a:pPr rtl="1"/>
            <a:endParaRPr lang="en-US" sz="900" b="1" dirty="0">
              <a:solidFill>
                <a:srgbClr val="002060"/>
              </a:solidFill>
              <a:cs typeface="+mn-cs"/>
            </a:endParaRPr>
          </a:p>
          <a:p>
            <a:pPr rtl="1"/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2400" b="1" dirty="0">
                <a:solidFill>
                  <a:srgbClr val="005024"/>
                </a:solidFill>
                <a:cs typeface="+mn-cs"/>
              </a:rPr>
              <a:t>With His love, God redeemed me, forgave my sins</a:t>
            </a:r>
          </a:p>
          <a:p>
            <a:pPr rtl="1"/>
            <a:r>
              <a:rPr lang="en-US" sz="2400" b="1" dirty="0">
                <a:solidFill>
                  <a:srgbClr val="005024"/>
                </a:solidFill>
                <a:cs typeface="+mn-cs"/>
              </a:rPr>
              <a:t> and died on the cross. I thank Him from deep in my heart.</a:t>
            </a:r>
            <a:endParaRPr lang="ar-EG" sz="1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240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b="1" dirty="0">
                <a:cs typeface="+mn-cs"/>
              </a:rPr>
              <a:t>3</a:t>
            </a:r>
            <a:r>
              <a:rPr lang="ar-EG" b="1" dirty="0">
                <a:cs typeface="+mn-cs"/>
              </a:rPr>
              <a:t>- بِحُبِّهِ مَخَاوِفـــــــــي تَبَدَّدَتْ</a:t>
            </a:r>
            <a:br>
              <a:rPr lang="ar-EG" b="1" dirty="0">
                <a:cs typeface="+mn-cs"/>
              </a:rPr>
            </a:br>
            <a:r>
              <a:rPr lang="ar-EG" b="1" dirty="0">
                <a:cs typeface="+mn-cs"/>
              </a:rPr>
              <a:t>رَحْمَتُهُ وَسْطَ المُلِمَّـــــاتِ بَدَتْ</a:t>
            </a:r>
            <a:br>
              <a:rPr lang="ar-EG" b="1" dirty="0">
                <a:cs typeface="+mn-cs"/>
              </a:rPr>
            </a:br>
            <a:r>
              <a:rPr lang="ar-EG" b="1" dirty="0">
                <a:cs typeface="+mn-cs"/>
              </a:rPr>
              <a:t>(وَهوَ أمَامي فاتِحٌ بَابَ النَّعِيــمْ</a:t>
            </a:r>
            <a:br>
              <a:rPr lang="ar-EG" b="1" dirty="0">
                <a:cs typeface="+mn-cs"/>
              </a:rPr>
            </a:br>
            <a:r>
              <a:rPr lang="ar-EG" b="1" dirty="0">
                <a:cs typeface="+mn-cs"/>
              </a:rPr>
              <a:t>كي أمْلُكَ مَعْهُ بِمَجْدٍ مَسْ</a:t>
            </a:r>
            <a:r>
              <a:rPr lang="ar-SA" b="1" dirty="0">
                <a:cs typeface="+mn-cs"/>
              </a:rPr>
              <a:t>ــ</a:t>
            </a:r>
            <a:r>
              <a:rPr lang="ar-EG" b="1" dirty="0">
                <a:cs typeface="+mn-cs"/>
              </a:rPr>
              <a:t>تَدِيمْ)</a:t>
            </a:r>
            <a:r>
              <a:rPr lang="ar-EG" sz="2800" b="1" dirty="0">
                <a:cs typeface="+mn-cs"/>
              </a:rPr>
              <a:t>2</a:t>
            </a:r>
            <a:br>
              <a:rPr lang="ar-EG" sz="2400" b="1" dirty="0">
                <a:cs typeface="+mn-cs"/>
              </a:rPr>
            </a:br>
            <a:endParaRPr lang="en-US" sz="2400" b="1" dirty="0">
              <a:cs typeface="+mn-cs"/>
            </a:endParaRPr>
          </a:p>
          <a:p>
            <a:pPr rtl="1"/>
            <a:r>
              <a:rPr lang="en-US" sz="2400" b="1" dirty="0">
                <a:solidFill>
                  <a:srgbClr val="FF0000"/>
                </a:solidFill>
                <a:cs typeface="+mn-cs"/>
              </a:rPr>
              <a:t>be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hobbehi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makhawefi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tabaddadat</a:t>
            </a:r>
            <a:br>
              <a:rPr lang="ar-EG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 err="1">
                <a:solidFill>
                  <a:srgbClr val="FF0000"/>
                </a:solidFill>
                <a:cs typeface="+mn-cs"/>
              </a:rPr>
              <a:t>rahmatoho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wasta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almolemmati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badat</a:t>
            </a:r>
            <a:br>
              <a:rPr lang="en-US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>
                <a:solidFill>
                  <a:srgbClr val="FF0000"/>
                </a:solidFill>
                <a:cs typeface="+mn-cs"/>
              </a:rPr>
              <a:t>(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wahoa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amami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fatehon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baba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annaaeem</a:t>
            </a:r>
            <a:br>
              <a:rPr lang="ar-EG" sz="2400" b="1" dirty="0">
                <a:solidFill>
                  <a:srgbClr val="FF0000"/>
                </a:solidFill>
                <a:cs typeface="+mn-cs"/>
              </a:rPr>
            </a:br>
            <a:r>
              <a:rPr lang="en-US" sz="2400" b="1" dirty="0">
                <a:solidFill>
                  <a:srgbClr val="FF0000"/>
                </a:solidFill>
                <a:cs typeface="+mn-cs"/>
              </a:rPr>
              <a:t>kai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amloka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maaho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bemajden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+mn-cs"/>
              </a:rPr>
              <a:t>mostadeem</a:t>
            </a:r>
            <a:r>
              <a:rPr lang="en-US" sz="2400" b="1" dirty="0">
                <a:solidFill>
                  <a:srgbClr val="FF0000"/>
                </a:solidFill>
                <a:cs typeface="+mn-cs"/>
              </a:rPr>
              <a:t>)2</a:t>
            </a:r>
            <a:endParaRPr lang="en-US" sz="1600" b="1" dirty="0">
              <a:solidFill>
                <a:srgbClr val="FF0000"/>
              </a:solidFill>
              <a:cs typeface="+mn-cs"/>
            </a:endParaRPr>
          </a:p>
          <a:p>
            <a:pPr rtl="1"/>
            <a:br>
              <a:rPr lang="ar-EG" sz="800" b="1" dirty="0">
                <a:cs typeface="+mn-cs"/>
              </a:rPr>
            </a:br>
            <a:br>
              <a:rPr lang="en-US" sz="800" b="1" dirty="0">
                <a:cs typeface="+mn-cs"/>
              </a:rPr>
            </a:br>
            <a:r>
              <a:rPr lang="en-US" sz="2400" b="1" dirty="0">
                <a:cs typeface="+mn-cs"/>
              </a:rPr>
              <a:t>With His love my fears vanished, His mercy</a:t>
            </a:r>
          </a:p>
          <a:p>
            <a:pPr rtl="1"/>
            <a:r>
              <a:rPr lang="en-US" sz="2400" b="1" dirty="0">
                <a:cs typeface="+mn-cs"/>
              </a:rPr>
              <a:t> appeared during the hardships. He opened the door</a:t>
            </a:r>
          </a:p>
          <a:p>
            <a:pPr rtl="1"/>
            <a:r>
              <a:rPr lang="en-US" sz="2400" b="1" dirty="0">
                <a:cs typeface="+mn-cs"/>
              </a:rPr>
              <a:t> for paradise so I rule with Him in everlasting glory.</a:t>
            </a:r>
            <a:endParaRPr lang="ar-EG" sz="24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487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kern="0" dirty="0">
                <a:solidFill>
                  <a:srgbClr val="005024"/>
                </a:solidFill>
                <a:latin typeface="Arial"/>
                <a:cs typeface="+mn-cs"/>
              </a:rPr>
              <a:t>القرار:</a:t>
            </a:r>
            <a:br>
              <a:rPr lang="ar-EG" sz="2800" b="1" kern="0" dirty="0">
                <a:solidFill>
                  <a:srgbClr val="005024"/>
                </a:solidFill>
                <a:latin typeface="Arial"/>
                <a:cs typeface="+mn-cs"/>
              </a:rPr>
            </a:br>
            <a:r>
              <a:rPr lang="ar-EG" sz="4800" b="1" dirty="0">
                <a:solidFill>
                  <a:srgbClr val="005024"/>
                </a:solidFill>
                <a:cs typeface="+mn-cs"/>
              </a:rPr>
              <a:t>بِحُبِّهِ فدَانــي رَبِّي بِحُبِّهِ عَفا عَن ذَنبــي</a:t>
            </a:r>
            <a:br>
              <a:rPr lang="ar-EG" sz="4800" b="1" dirty="0">
                <a:solidFill>
                  <a:srgbClr val="005024"/>
                </a:solidFill>
                <a:cs typeface="+mn-cs"/>
              </a:rPr>
            </a:br>
            <a:r>
              <a:rPr lang="ar-EG" sz="4800" b="1" dirty="0">
                <a:solidFill>
                  <a:srgbClr val="005024"/>
                </a:solidFill>
                <a:cs typeface="+mn-cs"/>
              </a:rPr>
              <a:t>بِحُبِّهِ قَضَ</a:t>
            </a:r>
            <a:r>
              <a:rPr lang="ar-SA" sz="4800" b="1" dirty="0">
                <a:solidFill>
                  <a:srgbClr val="005024"/>
                </a:solidFill>
                <a:cs typeface="+mn-cs"/>
              </a:rPr>
              <a:t>ــــــ</a:t>
            </a:r>
            <a:r>
              <a:rPr lang="ar-EG" sz="4800" b="1" dirty="0">
                <a:solidFill>
                  <a:srgbClr val="005024"/>
                </a:solidFill>
                <a:cs typeface="+mn-cs"/>
              </a:rPr>
              <a:t>ى بالصَّلبِ</a:t>
            </a:r>
            <a:br>
              <a:rPr lang="en-US" sz="4800" b="1" dirty="0">
                <a:solidFill>
                  <a:srgbClr val="005024"/>
                </a:solidFill>
                <a:cs typeface="+mn-cs"/>
              </a:rPr>
            </a:br>
            <a:r>
              <a:rPr lang="ar-EG" sz="4800" b="1" dirty="0">
                <a:solidFill>
                  <a:srgbClr val="005024"/>
                </a:solidFill>
                <a:cs typeface="+mn-cs"/>
              </a:rPr>
              <a:t>(فلاِسْمِهِ حَمْدٌ مِنَ القلبِ)</a:t>
            </a:r>
            <a:r>
              <a:rPr lang="ar-EG" sz="3200" b="1" dirty="0">
                <a:solidFill>
                  <a:srgbClr val="005024"/>
                </a:solidFill>
                <a:cs typeface="+mn-cs"/>
              </a:rPr>
              <a:t>2</a:t>
            </a:r>
            <a:endParaRPr lang="ar-EG" sz="18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ar-EG" sz="2800" b="1" dirty="0">
                <a:solidFill>
                  <a:srgbClr val="005024"/>
                </a:solidFill>
                <a:cs typeface="+mn-cs"/>
              </a:rPr>
            </a:br>
            <a:r>
              <a:rPr lang="en-US" sz="2800" b="1" dirty="0">
                <a:solidFill>
                  <a:srgbClr val="002060"/>
                </a:solidFill>
                <a:cs typeface="+mn-cs"/>
              </a:rPr>
              <a:t>be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hobbehi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fadani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rabbi be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hobbehi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aafa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aan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thanbi</a:t>
            </a:r>
            <a:br>
              <a:rPr lang="en-US" sz="2400" b="1" dirty="0">
                <a:solidFill>
                  <a:srgbClr val="002060"/>
                </a:solidFill>
                <a:cs typeface="+mn-cs"/>
              </a:rPr>
            </a:br>
            <a:r>
              <a:rPr lang="en-US" sz="2800" b="1" dirty="0">
                <a:solidFill>
                  <a:srgbClr val="002060"/>
                </a:solidFill>
                <a:cs typeface="+mn-cs"/>
              </a:rPr>
              <a:t>be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hobbehi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qaDa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beSSalbi</a:t>
            </a:r>
            <a:br>
              <a:rPr lang="ar-EG" sz="2800" b="1" dirty="0">
                <a:solidFill>
                  <a:srgbClr val="002060"/>
                </a:solidFill>
                <a:cs typeface="+mn-cs"/>
              </a:rPr>
            </a:br>
            <a:r>
              <a:rPr lang="en-US" sz="2800" b="1" dirty="0">
                <a:solidFill>
                  <a:srgbClr val="002060"/>
                </a:solidFill>
                <a:cs typeface="+mn-cs"/>
              </a:rPr>
              <a:t>(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falesmehi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hamdon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menal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’ </a:t>
            </a:r>
            <a:r>
              <a:rPr lang="en-US" sz="2800" b="1" dirty="0" err="1">
                <a:solidFill>
                  <a:srgbClr val="002060"/>
                </a:solidFill>
                <a:cs typeface="+mn-cs"/>
              </a:rPr>
              <a:t>qalbi</a:t>
            </a:r>
            <a:r>
              <a:rPr lang="en-US" sz="2800" b="1" dirty="0">
                <a:solidFill>
                  <a:srgbClr val="002060"/>
                </a:solidFill>
                <a:cs typeface="+mn-cs"/>
              </a:rPr>
              <a:t>)2</a:t>
            </a:r>
            <a:endParaRPr lang="ar-EG" sz="1800" b="1" dirty="0">
              <a:solidFill>
                <a:srgbClr val="002060"/>
              </a:solidFill>
              <a:cs typeface="+mn-cs"/>
            </a:endParaRPr>
          </a:p>
          <a:p>
            <a:pPr rtl="1"/>
            <a:endParaRPr lang="en-US" sz="900" b="1" dirty="0">
              <a:solidFill>
                <a:srgbClr val="002060"/>
              </a:solidFill>
              <a:cs typeface="+mn-cs"/>
            </a:endParaRPr>
          </a:p>
          <a:p>
            <a:pPr rtl="1"/>
            <a:endParaRPr lang="ar-EG" sz="900" b="1" dirty="0">
              <a:solidFill>
                <a:srgbClr val="005024"/>
              </a:solidFill>
              <a:cs typeface="+mn-cs"/>
            </a:endParaRPr>
          </a:p>
          <a:p>
            <a:pPr rtl="1"/>
            <a:br>
              <a:rPr lang="en-US" sz="900" b="1" dirty="0">
                <a:solidFill>
                  <a:srgbClr val="005024"/>
                </a:solidFill>
                <a:cs typeface="+mn-cs"/>
              </a:rPr>
            </a:br>
            <a:r>
              <a:rPr lang="en-US" sz="2400" b="1" dirty="0">
                <a:solidFill>
                  <a:srgbClr val="005024"/>
                </a:solidFill>
                <a:cs typeface="+mn-cs"/>
              </a:rPr>
              <a:t>With His love, God redeemed me, forgave my sins</a:t>
            </a:r>
          </a:p>
          <a:p>
            <a:pPr rtl="1"/>
            <a:r>
              <a:rPr lang="en-US" sz="2400" b="1" dirty="0">
                <a:solidFill>
                  <a:srgbClr val="005024"/>
                </a:solidFill>
                <a:cs typeface="+mn-cs"/>
              </a:rPr>
              <a:t> and died on the cross. I thank Him from deep in my heart.</a:t>
            </a:r>
            <a:endParaRPr lang="ar-EG" sz="1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248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3932</TotalTime>
  <Words>493</Words>
  <Application>Microsoft Office PowerPoint</Application>
  <PresentationFormat>عرض على الشاشة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344</cp:revision>
  <dcterms:created xsi:type="dcterms:W3CDTF">2021-12-07T14:30:00Z</dcterms:created>
  <dcterms:modified xsi:type="dcterms:W3CDTF">2025-02-06T09:27:09Z</dcterms:modified>
</cp:coreProperties>
</file>