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0" r:id="rId3"/>
    <p:sldId id="406" r:id="rId4"/>
    <p:sldId id="421" r:id="rId5"/>
    <p:sldId id="424" r:id="rId6"/>
    <p:sldId id="423" r:id="rId7"/>
    <p:sldId id="425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06"/>
            <p14:sldId id="421"/>
            <p14:sldId id="424"/>
            <p14:sldId id="423"/>
            <p14:sldId id="42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1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بحبه يسوع قد أنقذني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609600" y="5220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1-</a:t>
            </a:r>
            <a:br>
              <a:rPr lang="ar-EG" sz="7200" b="1" dirty="0"/>
            </a:br>
            <a:r>
              <a:rPr lang="ar-EG" sz="7200" b="1" dirty="0"/>
              <a:t>بحبه يسوع قد أنقذني</a:t>
            </a:r>
            <a:br>
              <a:rPr lang="ar-EG" sz="7200" b="1" dirty="0"/>
            </a:br>
            <a:r>
              <a:rPr lang="ar-EG" sz="7200" b="1" dirty="0"/>
              <a:t>من حماة الذنوب قد رفعني</a:t>
            </a:r>
            <a:br>
              <a:rPr lang="ar-EG" sz="7200" b="1" dirty="0"/>
            </a:br>
            <a:r>
              <a:rPr lang="ar-EG" sz="6600" b="1" dirty="0"/>
              <a:t>(إذ كنت في الشر غريقا هالكا</a:t>
            </a:r>
            <a:br>
              <a:rPr lang="ar-EG" sz="6600" b="1" dirty="0"/>
            </a:br>
            <a:r>
              <a:rPr lang="ar-EG" sz="6600" b="1" dirty="0"/>
              <a:t>بلا رجاء ودربي أمسى حالكا)2 </a:t>
            </a:r>
            <a:endParaRPr lang="ar-EG" sz="7200" b="1" dirty="0"/>
          </a:p>
          <a:p>
            <a:pPr algn="ctr"/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911721"/>
            <a:ext cx="9982199" cy="815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4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بحبه، فداني ربي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بحبه، عفا عن ذنبي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بحبه، قضى بالصلب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(فلاسمه حمد من القلب)</a:t>
            </a:r>
            <a:r>
              <a:rPr lang="ar-EG" sz="5400" b="1" dirty="0">
                <a:solidFill>
                  <a:srgbClr val="00582A"/>
                </a:solidFill>
              </a:rPr>
              <a:t>2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altLang="zh-CN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12088"/>
            <a:ext cx="998219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2-</a:t>
            </a:r>
            <a:br>
              <a:rPr lang="ar-EG" sz="6600" b="1" dirty="0"/>
            </a:br>
            <a:r>
              <a:rPr lang="ar-EG" sz="6600" b="1" dirty="0"/>
              <a:t> بحبه، على صليب </a:t>
            </a:r>
            <a:r>
              <a:rPr lang="ar-EG" sz="6600" b="1" dirty="0" err="1"/>
              <a:t>الجلجثة</a:t>
            </a:r>
            <a:br>
              <a:rPr lang="ar-EG" sz="6600" b="1" dirty="0"/>
            </a:br>
            <a:r>
              <a:rPr lang="ar-EG" sz="6600" b="1" dirty="0"/>
              <a:t>قاسى لأجل نفسي الملوثة</a:t>
            </a:r>
            <a:br>
              <a:rPr lang="ar-EG" sz="6600" b="1" dirty="0"/>
            </a:br>
            <a:r>
              <a:rPr lang="ar-EG" sz="6600" b="1" dirty="0"/>
              <a:t>(وقد غدا طريقي للمجد العتيد</a:t>
            </a:r>
            <a:br>
              <a:rPr lang="ar-EG" sz="6600" b="1" dirty="0"/>
            </a:br>
            <a:r>
              <a:rPr lang="ar-EG" sz="6000" b="1" dirty="0"/>
              <a:t>أيضًا حباني العتق والعفو الاكيد)</a:t>
            </a:r>
            <a:r>
              <a:rPr lang="ar-EG" sz="4400" b="1" dirty="0"/>
              <a:t>2</a:t>
            </a:r>
            <a:endParaRPr lang="ar-EG" sz="6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911721"/>
            <a:ext cx="9982199" cy="815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4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بحبه، فداني ربي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بحبه، عفا عن ذنبي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بحبه، قضى بالصلب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(فلاسمه حمد من القلب)</a:t>
            </a:r>
            <a:r>
              <a:rPr lang="ar-EG" sz="5400" b="1" dirty="0">
                <a:solidFill>
                  <a:srgbClr val="00582A"/>
                </a:solidFill>
              </a:rPr>
              <a:t>2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altLang="zh-CN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289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609600" y="476369"/>
            <a:ext cx="9982199" cy="9048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3-</a:t>
            </a:r>
            <a:br>
              <a:rPr lang="ar-EG" sz="6600" b="1" dirty="0"/>
            </a:br>
            <a:r>
              <a:rPr lang="ar-EG" sz="6600" b="1" dirty="0"/>
              <a:t> بحبه، مخاوفي تبددت</a:t>
            </a:r>
            <a:br>
              <a:rPr lang="ar-EG" sz="6600" b="1" dirty="0"/>
            </a:br>
            <a:r>
              <a:rPr lang="ar-EG" sz="6600" b="1" dirty="0"/>
              <a:t>رحمته وسط الملمات بدت</a:t>
            </a:r>
            <a:br>
              <a:rPr lang="ar-EG" sz="6600" b="1" dirty="0"/>
            </a:br>
            <a:r>
              <a:rPr lang="ar-EG" sz="6600" b="1" dirty="0"/>
              <a:t>(وهو أمامي فاتح باب النعيم</a:t>
            </a:r>
            <a:br>
              <a:rPr lang="ar-EG" sz="6600" b="1" dirty="0"/>
            </a:br>
            <a:r>
              <a:rPr lang="ar-EG" sz="6600" b="1" dirty="0"/>
              <a:t>كي أملك معه بمجد مستديم) 2</a:t>
            </a:r>
            <a:endParaRPr lang="ar-EG" sz="7200" b="1" dirty="0"/>
          </a:p>
          <a:p>
            <a:pPr algn="ctr"/>
            <a:br>
              <a:rPr lang="ar-EG" sz="6600" b="1" dirty="0"/>
            </a:br>
            <a:endParaRPr lang="ar-EG" sz="6600" b="1" dirty="0"/>
          </a:p>
          <a:p>
            <a:pPr algn="ctr"/>
            <a:br>
              <a:rPr lang="ar-EG" sz="6600" b="1" dirty="0"/>
            </a:br>
            <a:endParaRPr lang="en-US" altLang="zh-CN" sz="66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911721"/>
            <a:ext cx="9982199" cy="815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4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بحبه، فداني ربي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بحبه، عفا عن ذنبي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بحبه، قضى بالصلب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(فلاسمه حمد من القلب)</a:t>
            </a:r>
            <a:r>
              <a:rPr lang="ar-EG" sz="5400" b="1" dirty="0">
                <a:solidFill>
                  <a:srgbClr val="00582A"/>
                </a:solidFill>
              </a:rPr>
              <a:t>2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ar-EG" altLang="zh-CN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319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2014</TotalTime>
  <Words>175</Words>
  <Application>Microsoft Office PowerPoint</Application>
  <PresentationFormat>عرض على الشاشة (4:3)</PresentationFormat>
  <Paragraphs>14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298</cp:revision>
  <dcterms:created xsi:type="dcterms:W3CDTF">2021-12-07T14:30:00Z</dcterms:created>
  <dcterms:modified xsi:type="dcterms:W3CDTF">2024-06-27T08:13:28Z</dcterms:modified>
</cp:coreProperties>
</file>