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13" r:id="rId3"/>
    <p:sldId id="315" r:id="rId4"/>
    <p:sldId id="317" r:id="rId5"/>
    <p:sldId id="31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3"/>
            <p14:sldId id="315"/>
            <p14:sldId id="317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75" d="100"/>
          <a:sy n="75" d="100"/>
        </p:scale>
        <p:origin x="56" y="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62848"/>
            <a:ext cx="914400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/>
            <a:r>
              <a:rPr lang="ar-EG" altLang="ar-EG" sz="6600" b="1" dirty="0"/>
              <a:t>بخَطيِّتي عَايش في عَار </a:t>
            </a:r>
          </a:p>
          <a:p>
            <a:pPr algn="ctr" rtl="1"/>
            <a:r>
              <a:rPr lang="ar-EG" altLang="ar-EG" sz="6600" b="1" dirty="0"/>
              <a:t>(راجع يا أبويا)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000" b="1" dirty="0">
                <a:cs typeface="+mn-cs"/>
              </a:rPr>
              <a:t>1- 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بخَطيِّتي عَايش في عَار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وأسوَار حَيَاتي مَهدُومَـــة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وحَيَاتي صَبَحِت بلا ثِمَـار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ونفسي مُرَّة ومَهزُومَـــة   رَاجع يا أبويا</a:t>
            </a:r>
          </a:p>
          <a:p>
            <a:pPr rtl="1"/>
            <a:b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khatyeti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aayesh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aswar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mahdoma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Sabahet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themar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nafsi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morra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mahzoma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yaboya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live in the shame of sin and my life has no fruit.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 am bitter and broken but will come back; Father.</a:t>
            </a:r>
            <a:endParaRPr lang="ar-EG" sz="20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+mn-cs"/>
              </a:rPr>
              <a:t>2- 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ألاقيه يقابلنــــي بالأحضَان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وبصُوته يهمِس لي بكُلِّ حُنان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دانتَ اِبني (تمنك غالي)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رَاجع يا أبويا</a:t>
            </a: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alaqeh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yeqabelni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belahDan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web Soto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yehmesli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hanan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danta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ebni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tamanak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ghali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yaboya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He will meet me with open arms and call me softly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“Son, you are mine, you are so precious”.</a:t>
            </a:r>
            <a:endParaRPr lang="ar-EG" sz="20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039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3600" b="1" dirty="0">
                <a:cs typeface="+mn-cs"/>
              </a:rPr>
              <a:t>3</a:t>
            </a:r>
            <a:r>
              <a:rPr lang="ar-EG" sz="3600" b="1" dirty="0">
                <a:cs typeface="+mn-cs"/>
              </a:rPr>
              <a:t>- 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حَتـَّى العَبيد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بيشــبَعُوا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وَأنا هِنا عَايش في جُوع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نِدَاء أبُويا رَاح أسمَعُه </a:t>
            </a:r>
          </a:p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وينتِهي زَمَن الدُّمُوع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رَاجع يا أبويا</a:t>
            </a:r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elaabeed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byeshbaao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aayesh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nedaa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aboya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asmaao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yentehi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zaman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elddomoa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yaboya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Slaves there are full while I am starving here. I will listen to my father and there will be no more tears.</a:t>
            </a:r>
            <a:endParaRPr lang="ar-EG" sz="24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653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b="1" dirty="0">
                <a:cs typeface="+mn-cs"/>
              </a:rPr>
              <a:t>4- </a:t>
            </a:r>
            <a:r>
              <a:rPr lang="ar-EG" sz="4800" b="1" dirty="0">
                <a:cs typeface="+mn-cs"/>
              </a:rPr>
              <a:t>أقوم وَأرجَـــــع وَأنا نادِم</a:t>
            </a:r>
            <a:br>
              <a:rPr lang="ar-EG" sz="4800" b="1" dirty="0">
                <a:cs typeface="+mn-cs"/>
              </a:rPr>
            </a:br>
            <a:r>
              <a:rPr lang="ar-EG" sz="4800" b="1" dirty="0" err="1">
                <a:cs typeface="+mn-cs"/>
              </a:rPr>
              <a:t>نادِم</a:t>
            </a:r>
            <a:r>
              <a:rPr lang="ar-EG" sz="4800" b="1" dirty="0">
                <a:cs typeface="+mn-cs"/>
              </a:rPr>
              <a:t> عَلى كُلِّ اللـــي فـــات</a:t>
            </a:r>
            <a:br>
              <a:rPr lang="ar-EG" b="1" dirty="0">
                <a:cs typeface="+mn-cs"/>
              </a:rPr>
            </a:br>
            <a:r>
              <a:rPr lang="ar-EG" sz="4800" b="1" dirty="0">
                <a:cs typeface="+mn-cs"/>
              </a:rPr>
              <a:t>المَاضي وَلَّى ونسِيتُــــــــه</a:t>
            </a:r>
            <a:br>
              <a:rPr lang="ar-EG" sz="4800" b="1" dirty="0">
                <a:cs typeface="+mn-cs"/>
              </a:rPr>
            </a:br>
            <a:r>
              <a:rPr lang="ar-EG" sz="4800" b="1" dirty="0">
                <a:cs typeface="+mn-cs"/>
              </a:rPr>
              <a:t>مُش </a:t>
            </a:r>
            <a:r>
              <a:rPr lang="ar-EG" sz="4800" b="1" dirty="0" err="1">
                <a:cs typeface="+mn-cs"/>
              </a:rPr>
              <a:t>طايق</a:t>
            </a:r>
            <a:r>
              <a:rPr lang="ar-EG" sz="4800" b="1" dirty="0">
                <a:cs typeface="+mn-cs"/>
              </a:rPr>
              <a:t> حَتَّى الذِّكرَيَات   رَاجع يا أبو</a:t>
            </a:r>
            <a:r>
              <a:rPr lang="ar-EG" sz="4400" b="1" dirty="0">
                <a:cs typeface="+mn-cs"/>
              </a:rPr>
              <a:t>يا</a:t>
            </a:r>
          </a:p>
          <a:p>
            <a:pPr rtl="1"/>
            <a:br>
              <a:rPr lang="ar-EG" sz="2400" b="1" dirty="0">
                <a:cs typeface="+mn-cs"/>
              </a:rPr>
            </a:br>
            <a:r>
              <a:rPr lang="en-US" sz="2800" b="1" dirty="0" err="1">
                <a:solidFill>
                  <a:srgbClr val="FF0000"/>
                </a:solidFill>
                <a:cs typeface="+mn-cs"/>
              </a:rPr>
              <a:t>aoom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warjaa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wana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nadem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nadem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aala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kollelli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fat</a:t>
            </a:r>
            <a:br>
              <a:rPr lang="en-US" sz="2800" b="1" dirty="0">
                <a:solidFill>
                  <a:srgbClr val="FF0000"/>
                </a:solidFill>
                <a:cs typeface="+mn-cs"/>
              </a:rPr>
            </a:b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elmaDi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walla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wenseeto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 mosh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tayeq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hatta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elthekraiat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</a:p>
          <a:p>
            <a:pPr rtl="1"/>
            <a:r>
              <a:rPr lang="en-US" sz="2800" b="1" dirty="0" err="1">
                <a:solidFill>
                  <a:srgbClr val="FF0000"/>
                </a:solidFill>
                <a:cs typeface="+mn-cs"/>
              </a:rPr>
              <a:t>rajea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yaboya</a:t>
            </a:r>
            <a:endParaRPr lang="en-US" sz="2800" b="1" dirty="0">
              <a:solidFill>
                <a:srgbClr val="FF0000"/>
              </a:solidFill>
              <a:cs typeface="+mn-cs"/>
            </a:endParaRPr>
          </a:p>
          <a:p>
            <a:pPr rtl="1"/>
            <a:br>
              <a:rPr lang="en-US" sz="900" b="1" dirty="0">
                <a:cs typeface="+mn-cs"/>
              </a:rPr>
            </a:br>
            <a:endParaRPr lang="ar-EG" sz="900" b="1" dirty="0">
              <a:cs typeface="+mn-cs"/>
            </a:endParaRPr>
          </a:p>
          <a:p>
            <a:pPr rtl="1"/>
            <a:br>
              <a:rPr lang="en-US" sz="900" b="1" dirty="0">
                <a:cs typeface="+mn-cs"/>
              </a:rPr>
            </a:br>
            <a:r>
              <a:rPr lang="en-US" sz="2800" b="1" dirty="0">
                <a:cs typeface="+mn-cs"/>
              </a:rPr>
              <a:t>I will go back and repent. I regret all that happened.</a:t>
            </a:r>
          </a:p>
          <a:p>
            <a:pPr rtl="1"/>
            <a:r>
              <a:rPr lang="en-US" sz="2800" b="1" dirty="0">
                <a:cs typeface="+mn-cs"/>
              </a:rPr>
              <a:t> I can not even think about the past anymore.</a:t>
            </a:r>
            <a:endParaRPr lang="ar-EG" sz="28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868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3938</TotalTime>
  <Words>290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343</cp:revision>
  <dcterms:created xsi:type="dcterms:W3CDTF">2021-12-07T14:30:00Z</dcterms:created>
  <dcterms:modified xsi:type="dcterms:W3CDTF">2025-02-06T09:39:32Z</dcterms:modified>
</cp:coreProperties>
</file>