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420" r:id="rId3"/>
    <p:sldId id="406" r:id="rId4"/>
    <p:sldId id="421" r:id="rId5"/>
    <p:sldId id="422" r:id="rId6"/>
    <p:sldId id="293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06"/>
            <p14:sldId id="421"/>
            <p14:sldId id="42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بخطيتي عايش في عار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609600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1E0E"/>
                </a:solidFill>
              </a:rPr>
              <a:t>بخطيتـي عـايـش فـي عـار 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واسـوار</a:t>
            </a:r>
            <a:r>
              <a:rPr lang="ar-EG" sz="6600" b="1" dirty="0">
                <a:solidFill>
                  <a:srgbClr val="001E0E"/>
                </a:solidFill>
              </a:rPr>
              <a:t> </a:t>
            </a:r>
            <a:r>
              <a:rPr lang="ar-SA" sz="6600" b="1" dirty="0">
                <a:solidFill>
                  <a:srgbClr val="001E0E"/>
                </a:solidFill>
              </a:rPr>
              <a:t>حيـاتـي مهـدومـة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وحيـاتـي صبحـت بلا ثمـار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ونفسـي </a:t>
            </a:r>
            <a:r>
              <a:rPr lang="ar-SA" sz="6600" b="1" dirty="0" err="1">
                <a:solidFill>
                  <a:srgbClr val="001E0E"/>
                </a:solidFill>
              </a:rPr>
              <a:t>مـُرو</a:t>
            </a:r>
            <a:r>
              <a:rPr lang="ar-SA" sz="6600" b="1" dirty="0">
                <a:solidFill>
                  <a:srgbClr val="001E0E"/>
                </a:solidFill>
              </a:rPr>
              <a:t> ومهـزومـة 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ر</a:t>
            </a:r>
            <a:r>
              <a:rPr lang="ar-EG" sz="6600" b="1" dirty="0">
                <a:solidFill>
                  <a:srgbClr val="001E0E"/>
                </a:solidFill>
              </a:rPr>
              <a:t>ا</a:t>
            </a:r>
            <a:r>
              <a:rPr lang="ar-SA" sz="6600" b="1" dirty="0">
                <a:solidFill>
                  <a:srgbClr val="001E0E"/>
                </a:solidFill>
              </a:rPr>
              <a:t>جـع يـا بـويـا</a:t>
            </a:r>
            <a:endParaRPr lang="en-US" sz="6600" b="1" dirty="0">
              <a:solidFill>
                <a:srgbClr val="001E0E"/>
              </a:solidFill>
            </a:endParaRPr>
          </a:p>
          <a:p>
            <a:pPr algn="ctr"/>
            <a:endParaRPr lang="en-US" altLang="zh-CN" sz="66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33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1E0E"/>
                </a:solidFill>
              </a:rPr>
              <a:t>ألاقيـه يقـابلنـي بـالأحضـان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وبصـوتـُه يهمـس لـي بكـُل حنـان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 err="1">
                <a:solidFill>
                  <a:srgbClr val="001E0E"/>
                </a:solidFill>
              </a:rPr>
              <a:t>دا</a:t>
            </a:r>
            <a:r>
              <a:rPr lang="ar-SA" sz="7200" b="1" dirty="0">
                <a:solidFill>
                  <a:srgbClr val="001E0E"/>
                </a:solidFill>
              </a:rPr>
              <a:t> </a:t>
            </a:r>
            <a:r>
              <a:rPr lang="ar-EG" sz="7200" b="1" dirty="0">
                <a:solidFill>
                  <a:srgbClr val="001E0E"/>
                </a:solidFill>
              </a:rPr>
              <a:t>أ</a:t>
            </a:r>
            <a:r>
              <a:rPr lang="ar-SA" sz="7200" b="1" dirty="0">
                <a:solidFill>
                  <a:srgbClr val="001E0E"/>
                </a:solidFill>
              </a:rPr>
              <a:t>نـت </a:t>
            </a:r>
            <a:r>
              <a:rPr lang="ar-EG" sz="7200" b="1" dirty="0">
                <a:solidFill>
                  <a:srgbClr val="001E0E"/>
                </a:solidFill>
              </a:rPr>
              <a:t>ا</a:t>
            </a:r>
            <a:r>
              <a:rPr lang="ar-SA" sz="7200" b="1" dirty="0">
                <a:solidFill>
                  <a:srgbClr val="001E0E"/>
                </a:solidFill>
              </a:rPr>
              <a:t>بنـي ثمنـك غـالـي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ثمنـك غـالـي ثمنـك غـالـي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راجـع يـا </a:t>
            </a:r>
            <a:r>
              <a:rPr lang="ar-SA" sz="7200" b="1" dirty="0" err="1">
                <a:solidFill>
                  <a:srgbClr val="001E0E"/>
                </a:solidFill>
              </a:rPr>
              <a:t>بـويـا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endParaRPr lang="ar-EG" altLang="zh-CN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671691"/>
            <a:ext cx="9982199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1E0E"/>
                </a:solidFill>
              </a:rPr>
              <a:t>حتـى العبيـد </a:t>
            </a:r>
            <a:r>
              <a:rPr lang="ar-SA" sz="6600" b="1" dirty="0" err="1">
                <a:solidFill>
                  <a:srgbClr val="001E0E"/>
                </a:solidFill>
              </a:rPr>
              <a:t>بيشبعـوا</a:t>
            </a:r>
            <a:r>
              <a:rPr lang="ar-SA" sz="6600" b="1" dirty="0">
                <a:solidFill>
                  <a:srgbClr val="001E0E"/>
                </a:solidFill>
              </a:rPr>
              <a:t> 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و</a:t>
            </a:r>
            <a:r>
              <a:rPr lang="ar-EG" sz="6600" b="1" dirty="0">
                <a:solidFill>
                  <a:srgbClr val="001E0E"/>
                </a:solidFill>
              </a:rPr>
              <a:t>أ</a:t>
            </a:r>
            <a:r>
              <a:rPr lang="ar-SA" sz="6600" b="1" dirty="0" err="1">
                <a:solidFill>
                  <a:srgbClr val="001E0E"/>
                </a:solidFill>
              </a:rPr>
              <a:t>نـا</a:t>
            </a:r>
            <a:r>
              <a:rPr lang="ar-SA" sz="6600" b="1" dirty="0">
                <a:solidFill>
                  <a:srgbClr val="001E0E"/>
                </a:solidFill>
              </a:rPr>
              <a:t> هنـا عـايـش فـي جـوع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نـِداء أبـويـا راح اسمعـُه 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وينتهـي زمـن الـدمـوع 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ر</a:t>
            </a:r>
            <a:r>
              <a:rPr lang="ar-EG" sz="6600" b="1" dirty="0">
                <a:solidFill>
                  <a:srgbClr val="001E0E"/>
                </a:solidFill>
              </a:rPr>
              <a:t>ا</a:t>
            </a:r>
            <a:r>
              <a:rPr lang="ar-SA" sz="6600" b="1" dirty="0">
                <a:solidFill>
                  <a:srgbClr val="001E0E"/>
                </a:solidFill>
              </a:rPr>
              <a:t>جـع يـا بـويـا</a:t>
            </a:r>
            <a:endParaRPr lang="en-US" sz="6600" b="1" dirty="0">
              <a:solidFill>
                <a:srgbClr val="001E0E"/>
              </a:solidFill>
            </a:endParaRPr>
          </a:p>
          <a:p>
            <a:pPr algn="ctr"/>
            <a:endParaRPr lang="en-US" altLang="zh-CN" sz="6600" b="1" dirty="0">
              <a:solidFill>
                <a:srgbClr val="001E0E"/>
              </a:solidFill>
              <a:ea typeface="宋体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30959"/>
            <a:ext cx="9982199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SA" sz="6600" b="1" dirty="0">
                <a:solidFill>
                  <a:srgbClr val="001E0E"/>
                </a:solidFill>
              </a:rPr>
              <a:t>أقـوم وارجـع و</a:t>
            </a:r>
            <a:r>
              <a:rPr lang="ar-EG" sz="6600" b="1">
                <a:solidFill>
                  <a:srgbClr val="001E0E"/>
                </a:solidFill>
              </a:rPr>
              <a:t>أ</a:t>
            </a:r>
            <a:r>
              <a:rPr lang="ar-SA" sz="6600" b="1">
                <a:solidFill>
                  <a:srgbClr val="001E0E"/>
                </a:solidFill>
              </a:rPr>
              <a:t>نـا</a:t>
            </a:r>
            <a:r>
              <a:rPr lang="ar-SA" sz="6600" b="1" dirty="0">
                <a:solidFill>
                  <a:srgbClr val="001E0E"/>
                </a:solidFill>
              </a:rPr>
              <a:t> نـادم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6600" b="1" dirty="0">
                <a:solidFill>
                  <a:srgbClr val="001E0E"/>
                </a:solidFill>
              </a:rPr>
              <a:t> نـادِم علـى كـُل اللـي فـات</a:t>
            </a:r>
            <a:endParaRPr lang="ar-EG" sz="66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المـاضـي ولـى ونسيتـُه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مـِش </a:t>
            </a:r>
            <a:r>
              <a:rPr lang="ar-SA" sz="7200" b="1" dirty="0" err="1">
                <a:solidFill>
                  <a:srgbClr val="001E0E"/>
                </a:solidFill>
              </a:rPr>
              <a:t>طـايق</a:t>
            </a:r>
            <a:r>
              <a:rPr lang="ar-SA" sz="7200" b="1" dirty="0">
                <a:solidFill>
                  <a:srgbClr val="001E0E"/>
                </a:solidFill>
              </a:rPr>
              <a:t> حتى الذكريات </a:t>
            </a:r>
            <a:endParaRPr lang="ar-EG" sz="7200" b="1" dirty="0">
              <a:solidFill>
                <a:srgbClr val="001E0E"/>
              </a:solidFill>
            </a:endParaRPr>
          </a:p>
          <a:p>
            <a:pPr algn="ctr"/>
            <a:r>
              <a:rPr lang="ar-SA" sz="7200" b="1" dirty="0">
                <a:solidFill>
                  <a:srgbClr val="001E0E"/>
                </a:solidFill>
              </a:rPr>
              <a:t>راجـِع يـا </a:t>
            </a:r>
            <a:r>
              <a:rPr lang="ar-SA" sz="7200" b="1" dirty="0" err="1">
                <a:solidFill>
                  <a:srgbClr val="001E0E"/>
                </a:solidFill>
              </a:rPr>
              <a:t>بـويـا</a:t>
            </a:r>
            <a:endParaRPr lang="en-US" sz="7200" b="1" dirty="0">
              <a:solidFill>
                <a:srgbClr val="001E0E"/>
              </a:solidFill>
            </a:endParaRPr>
          </a:p>
          <a:p>
            <a:pPr algn="ctr"/>
            <a:endParaRPr lang="ar-EG" altLang="zh-CN" sz="72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2016</TotalTime>
  <Words>90</Words>
  <Application>Microsoft Office PowerPoint</Application>
  <PresentationFormat>عرض على الشاشة (4:3)</PresentationFormat>
  <Paragraphs>22</Paragraphs>
  <Slides>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299</cp:revision>
  <dcterms:created xsi:type="dcterms:W3CDTF">2021-12-07T14:30:00Z</dcterms:created>
  <dcterms:modified xsi:type="dcterms:W3CDTF">2024-06-27T08:26:55Z</dcterms:modified>
</cp:coreProperties>
</file>