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06" r:id="rId4"/>
    <p:sldId id="421" r:id="rId5"/>
    <p:sldId id="424" r:id="rId6"/>
    <p:sldId id="423" r:id="rId7"/>
    <p:sldId id="42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4"/>
            <p14:sldId id="423"/>
            <p14:sldId id="4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بــدون مقابــــل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لما دقت المر عني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قلت لي سترك </a:t>
            </a:r>
            <a:r>
              <a:rPr lang="ar-SA" sz="7200" b="1" dirty="0" err="1">
                <a:solidFill>
                  <a:srgbClr val="001E0E"/>
                </a:solidFill>
              </a:rPr>
              <a:t>ده</a:t>
            </a:r>
            <a:r>
              <a:rPr lang="ar-SA" sz="7200" b="1" dirty="0">
                <a:solidFill>
                  <a:srgbClr val="001E0E"/>
                </a:solidFill>
              </a:rPr>
              <a:t> دمي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نشلتني من وسط همي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وكله </a:t>
            </a:r>
            <a:r>
              <a:rPr lang="ar-SA" sz="7200" b="1" dirty="0" err="1">
                <a:solidFill>
                  <a:srgbClr val="001E0E"/>
                </a:solidFill>
              </a:rPr>
              <a:t>ده</a:t>
            </a:r>
            <a:r>
              <a:rPr lang="ar-SA" sz="7200" b="1" dirty="0">
                <a:solidFill>
                  <a:srgbClr val="001E0E"/>
                </a:solidFill>
              </a:rPr>
              <a:t> بدون مقابل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74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SA" sz="7200" b="1" dirty="0">
                <a:solidFill>
                  <a:srgbClr val="00582A"/>
                </a:solidFill>
              </a:rPr>
              <a:t>بحب باذل دايم</a:t>
            </a:r>
            <a:r>
              <a:rPr lang="ar-EG" sz="7200" b="1" dirty="0">
                <a:solidFill>
                  <a:srgbClr val="00582A"/>
                </a:solidFill>
              </a:rPr>
              <a:t>ً</a:t>
            </a:r>
            <a:r>
              <a:rPr lang="ar-SA" sz="7200" b="1" dirty="0">
                <a:solidFill>
                  <a:srgbClr val="00582A"/>
                </a:solidFill>
              </a:rPr>
              <a:t>ا تجود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باي</a:t>
            </a:r>
            <a:r>
              <a:rPr lang="ar-EG" sz="7200" b="1" dirty="0">
                <a:solidFill>
                  <a:srgbClr val="00582A"/>
                </a:solidFill>
              </a:rPr>
              <a:t>ة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رد غير السجود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بدون مقابل توفي الوعود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حنا ما نملك مقابل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في </a:t>
            </a:r>
            <a:r>
              <a:rPr lang="ar-EG" sz="7200" b="1" dirty="0">
                <a:solidFill>
                  <a:srgbClr val="001E0E"/>
                </a:solidFill>
              </a:rPr>
              <a:t>إ</a:t>
            </a:r>
            <a:r>
              <a:rPr lang="ar-SA" sz="7200" b="1" dirty="0">
                <a:solidFill>
                  <a:srgbClr val="001E0E"/>
                </a:solidFill>
              </a:rPr>
              <a:t>يديا ليك مسمار حديد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ومن الخطايا عندي المزيد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رغم </a:t>
            </a:r>
            <a:r>
              <a:rPr lang="ar-SA" sz="7200" b="1" dirty="0" err="1">
                <a:solidFill>
                  <a:srgbClr val="001E0E"/>
                </a:solidFill>
              </a:rPr>
              <a:t>القساو</a:t>
            </a:r>
            <a:r>
              <a:rPr lang="ar-EG" sz="7200" b="1" dirty="0">
                <a:solidFill>
                  <a:srgbClr val="001E0E"/>
                </a:solidFill>
              </a:rPr>
              <a:t>ة</a:t>
            </a:r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 err="1">
                <a:solidFill>
                  <a:srgbClr val="001E0E"/>
                </a:solidFill>
              </a:rPr>
              <a:t>تيجي</a:t>
            </a:r>
            <a:r>
              <a:rPr lang="ar-SA" sz="7200" b="1" dirty="0">
                <a:solidFill>
                  <a:srgbClr val="001E0E"/>
                </a:solidFill>
              </a:rPr>
              <a:t> للبعيد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تضمه ليك بدون مقابل</a:t>
            </a: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74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SA" sz="7200" b="1" dirty="0">
                <a:solidFill>
                  <a:srgbClr val="00582A"/>
                </a:solidFill>
              </a:rPr>
              <a:t>بحب باذل دايم</a:t>
            </a:r>
            <a:r>
              <a:rPr lang="ar-EG" sz="7200" b="1" dirty="0">
                <a:solidFill>
                  <a:srgbClr val="00582A"/>
                </a:solidFill>
              </a:rPr>
              <a:t>ً</a:t>
            </a:r>
            <a:r>
              <a:rPr lang="ar-SA" sz="7200" b="1" dirty="0">
                <a:solidFill>
                  <a:srgbClr val="00582A"/>
                </a:solidFill>
              </a:rPr>
              <a:t>ا تجود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باي</a:t>
            </a:r>
            <a:r>
              <a:rPr lang="ar-EG" sz="7200" b="1" dirty="0">
                <a:solidFill>
                  <a:srgbClr val="00582A"/>
                </a:solidFill>
              </a:rPr>
              <a:t>ة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رد غير السجود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بدون مقابل توفي الوعود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حنا ما نملك مقابل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27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حربتي بين الضلوع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والقلب نازف دم ودموع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بتقول بحبك قابل الرجوع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ارجع لي بدون مقابل</a:t>
            </a: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74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SA" sz="7200" b="1" dirty="0">
                <a:solidFill>
                  <a:srgbClr val="00582A"/>
                </a:solidFill>
              </a:rPr>
              <a:t>بحب باذل دايم</a:t>
            </a:r>
            <a:r>
              <a:rPr lang="ar-EG" sz="7200" b="1" dirty="0">
                <a:solidFill>
                  <a:srgbClr val="00582A"/>
                </a:solidFill>
              </a:rPr>
              <a:t>ً</a:t>
            </a:r>
            <a:r>
              <a:rPr lang="ar-SA" sz="7200" b="1" dirty="0">
                <a:solidFill>
                  <a:srgbClr val="00582A"/>
                </a:solidFill>
              </a:rPr>
              <a:t>ا تجود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باي</a:t>
            </a:r>
            <a:r>
              <a:rPr lang="ar-EG" sz="7200" b="1" dirty="0">
                <a:solidFill>
                  <a:srgbClr val="00582A"/>
                </a:solidFill>
              </a:rPr>
              <a:t>ة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رد غير السجود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بدون مقابل توفي الوعود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حنا ما نملك مقابل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5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2016</TotalTime>
  <Words>135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2024-06-27T10:53:11Z</dcterms:modified>
</cp:coreProperties>
</file>