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420" r:id="rId3"/>
    <p:sldId id="425" r:id="rId4"/>
    <p:sldId id="426" r:id="rId5"/>
    <p:sldId id="429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0"/>
            <p14:sldId id="425"/>
            <p14:sldId id="426"/>
            <p14:sldId id="42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5" d="100"/>
          <a:sy n="55" d="100"/>
        </p:scale>
        <p:origin x="52" y="29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6600" b="1" dirty="0"/>
              <a:t>بذكرك </a:t>
            </a:r>
            <a:r>
              <a:rPr lang="ar-EG" sz="6600" b="1" dirty="0" err="1"/>
              <a:t>نتغذي</a:t>
            </a:r>
            <a:r>
              <a:rPr lang="ar-EG" sz="6600" b="1" dirty="0"/>
              <a:t> معاً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28600"/>
            <a:ext cx="9982199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1-</a:t>
            </a:r>
          </a:p>
          <a:p>
            <a:pPr algn="ctr"/>
            <a:r>
              <a:rPr lang="ar-EG" sz="7200" b="1" dirty="0"/>
              <a:t>بذكرك </a:t>
            </a:r>
            <a:r>
              <a:rPr lang="ar-EG" sz="7200" b="1" dirty="0" err="1"/>
              <a:t>نتغذي</a:t>
            </a:r>
            <a:r>
              <a:rPr lang="ar-EG" sz="7200" b="1" dirty="0"/>
              <a:t> معاً </a:t>
            </a:r>
          </a:p>
          <a:p>
            <a:pPr algn="ctr"/>
            <a:r>
              <a:rPr lang="ar-EG" sz="7200" b="1" dirty="0"/>
              <a:t>يا أيها المخلص المعبود</a:t>
            </a:r>
            <a:br>
              <a:rPr lang="ar-EG" sz="7200" b="1" dirty="0"/>
            </a:br>
            <a:r>
              <a:rPr lang="ar-EG" sz="7200" b="1" dirty="0"/>
              <a:t>في القفر أعددت مائدة </a:t>
            </a:r>
          </a:p>
          <a:p>
            <a:pPr algn="ctr"/>
            <a:r>
              <a:rPr lang="ar-EG" sz="7200" b="1" dirty="0"/>
              <a:t>كي نذكر حبك يا ودود</a:t>
            </a:r>
            <a:br>
              <a:rPr lang="ar-EG" sz="7200" b="1" dirty="0"/>
            </a:br>
            <a:br>
              <a:rPr lang="ar-EG" sz="7200" b="1" dirty="0"/>
            </a:br>
            <a:br>
              <a:rPr lang="ar-EG" sz="7200" b="1" dirty="0"/>
            </a:br>
            <a:endParaRPr lang="en-US" altLang="zh-CN" sz="7200" b="1" dirty="0">
              <a:solidFill>
                <a:srgbClr val="001E0E"/>
              </a:solidFill>
              <a:ea typeface="宋体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05098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2-</a:t>
            </a:r>
            <a:br>
              <a:rPr lang="ar-EG" sz="7200" b="1" dirty="0"/>
            </a:br>
            <a:r>
              <a:rPr lang="ar-EG" sz="7200" b="1" dirty="0"/>
              <a:t>حولك </a:t>
            </a:r>
            <a:r>
              <a:rPr lang="ar-EG" sz="7200" b="1" dirty="0" err="1"/>
              <a:t>يارب</a:t>
            </a:r>
            <a:r>
              <a:rPr lang="ar-EG" sz="7200" b="1" dirty="0"/>
              <a:t> كنيستك تذيع </a:t>
            </a:r>
          </a:p>
          <a:p>
            <a:pPr algn="ctr"/>
            <a:r>
              <a:rPr lang="ar-EG" sz="7200" b="1" dirty="0"/>
              <a:t>موتك </a:t>
            </a:r>
            <a:r>
              <a:rPr lang="ar-EG" sz="7200" b="1" dirty="0" err="1"/>
              <a:t>حتي</a:t>
            </a:r>
            <a:r>
              <a:rPr lang="ar-EG" sz="7200" b="1" dirty="0"/>
              <a:t> الرجوع</a:t>
            </a:r>
            <a:br>
              <a:rPr lang="ar-EG" sz="7200" b="1" dirty="0"/>
            </a:br>
            <a:r>
              <a:rPr lang="ar-EG" sz="7200" b="1" dirty="0"/>
              <a:t>نأكل الخبز ونشرب الكأس </a:t>
            </a:r>
          </a:p>
          <a:p>
            <a:pPr algn="ctr"/>
            <a:r>
              <a:rPr lang="ar-EG" sz="7200" b="1" dirty="0"/>
              <a:t>كي نذكر حبك يا يسوع</a:t>
            </a:r>
            <a:br>
              <a:rPr lang="ar-EG" sz="7200" b="1" dirty="0"/>
            </a:br>
            <a:br>
              <a:rPr lang="ar-EG" sz="7200" b="1" dirty="0"/>
            </a:br>
            <a:endParaRPr lang="en-US" altLang="zh-CN" sz="7200" b="1" dirty="0">
              <a:ea typeface="宋体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63902"/>
            <a:ext cx="9982199" cy="8956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3-</a:t>
            </a:r>
          </a:p>
          <a:p>
            <a:pPr algn="ctr"/>
            <a:r>
              <a:rPr lang="ar-EG" sz="7200" b="1" dirty="0"/>
              <a:t>بأكل الخبز وشربنا الكأس</a:t>
            </a:r>
          </a:p>
          <a:p>
            <a:pPr algn="ctr"/>
            <a:r>
              <a:rPr lang="ar-EG" sz="7200" b="1" dirty="0"/>
              <a:t> نراك مائتا فوق الصليب</a:t>
            </a:r>
            <a:br>
              <a:rPr lang="ar-EG" sz="7200" b="1" dirty="0"/>
            </a:br>
            <a:r>
              <a:rPr lang="ar-EG" sz="7200" b="1" dirty="0"/>
              <a:t>نحن من حولك شعبك الخاص نصنع ذكري حبك العجيب </a:t>
            </a:r>
            <a:br>
              <a:rPr lang="ar-EG" sz="7200" b="1" dirty="0"/>
            </a:br>
            <a:br>
              <a:rPr lang="ar-EG" sz="7200" b="1" dirty="0"/>
            </a:br>
            <a:br>
              <a:rPr lang="ar-EG" sz="7200" b="1" dirty="0"/>
            </a:br>
            <a:endParaRPr lang="en-US" altLang="zh-CN" sz="7200" b="1" dirty="0">
              <a:solidFill>
                <a:srgbClr val="001E0E"/>
              </a:solidFill>
              <a:ea typeface="宋体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533698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4-</a:t>
            </a:r>
          </a:p>
          <a:p>
            <a:pPr algn="ctr" rtl="1"/>
            <a:r>
              <a:rPr lang="ar-EG" sz="7200" b="1" dirty="0"/>
              <a:t>عن قريب يا أيها الفادي </a:t>
            </a:r>
          </a:p>
          <a:p>
            <a:pPr algn="ctr" rtl="1"/>
            <a:r>
              <a:rPr lang="ar-EG" sz="7200" b="1" dirty="0"/>
              <a:t>سوف نراك في المجد البهي</a:t>
            </a:r>
            <a:br>
              <a:rPr lang="ar-EG" sz="7200" b="1" dirty="0"/>
            </a:br>
            <a:r>
              <a:rPr lang="ar-EG" sz="7200" b="1" dirty="0"/>
              <a:t>فندرك في المجد الأبدي </a:t>
            </a:r>
          </a:p>
          <a:p>
            <a:pPr algn="ctr" rtl="1"/>
            <a:r>
              <a:rPr lang="ar-EG" sz="7200" b="1" dirty="0"/>
              <a:t>هذا الحب الذي لن ينتهي</a:t>
            </a:r>
          </a:p>
          <a:p>
            <a:pPr algn="ctr"/>
            <a:br>
              <a:rPr lang="ar-EG" sz="7200" b="1" dirty="0"/>
            </a:br>
            <a:endParaRPr lang="en-US" altLang="zh-CN" sz="7200" b="1" dirty="0">
              <a:ea typeface="宋体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2018</TotalTime>
  <Words>91</Words>
  <Application>Microsoft Office PowerPoint</Application>
  <PresentationFormat>عرض على الشاشة (4:3)</PresentationFormat>
  <Paragraphs>17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299</cp:revision>
  <dcterms:created xsi:type="dcterms:W3CDTF">2021-12-07T14:30:00Z</dcterms:created>
  <dcterms:modified xsi:type="dcterms:W3CDTF">2024-06-27T11:01:45Z</dcterms:modified>
</cp:coreProperties>
</file>