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5" r:id="rId2"/>
    <p:sldId id="313" r:id="rId3"/>
    <p:sldId id="312" r:id="rId4"/>
    <p:sldId id="314" r:id="rId5"/>
    <p:sldId id="315" r:id="rId6"/>
    <p:sldId id="316" r:id="rId7"/>
    <p:sldId id="317" r:id="rId8"/>
    <p:sldId id="318" r:id="rId9"/>
    <p:sldId id="319" r:id="rId10"/>
    <p:sldId id="320" r:id="rId11"/>
    <p:sldId id="321" r:id="rId12"/>
    <p:sldId id="322" r:id="rId13"/>
    <p:sldId id="323" r:id="rId14"/>
    <p:sldId id="29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13"/>
            <p14:sldId id="312"/>
            <p14:sldId id="314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2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75" d="100"/>
          <a:sy n="75" d="100"/>
        </p:scale>
        <p:origin x="56" y="12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altLang="ar-EG" sz="7200" b="1" dirty="0"/>
              <a:t>برٌّ سلامٌ مع سرور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4800" b="1" dirty="0">
                <a:cs typeface="+mn-cs"/>
              </a:rPr>
              <a:t>1- </a:t>
            </a:r>
          </a:p>
          <a:p>
            <a:pPr rtl="1"/>
            <a:r>
              <a:rPr lang="ar-EG" sz="4800" b="1" dirty="0">
                <a:cs typeface="+mn-cs"/>
              </a:rPr>
              <a:t>بِرٌّ سَلامٌ مَع سُرور أوْصَافُ مُلكِ البَاري</a:t>
            </a:r>
            <a:br>
              <a:rPr lang="ar-EG" sz="4800" b="1" dirty="0">
                <a:cs typeface="+mn-cs"/>
              </a:rPr>
            </a:br>
            <a:r>
              <a:rPr lang="ar-EG" sz="4800" b="1" dirty="0">
                <a:cs typeface="+mn-cs"/>
              </a:rPr>
              <a:t>تَبْقَى إلى دَهْرِ الدُّهُور  لِلمُؤمِنِ</a:t>
            </a:r>
            <a:r>
              <a:rPr lang="ar-SA" sz="4800" b="1" dirty="0">
                <a:cs typeface="+mn-cs"/>
              </a:rPr>
              <a:t> </a:t>
            </a:r>
            <a:r>
              <a:rPr lang="ar-EG" sz="4800" b="1" dirty="0">
                <a:cs typeface="+mn-cs"/>
              </a:rPr>
              <a:t>المُخْتـــــارِ</a:t>
            </a:r>
            <a:endParaRPr lang="en-US" sz="4800" b="1" dirty="0">
              <a:cs typeface="+mn-cs"/>
            </a:endParaRPr>
          </a:p>
          <a:p>
            <a:pPr rtl="1"/>
            <a:br>
              <a:rPr lang="en-US" sz="2800" b="1" dirty="0">
                <a:cs typeface="+mn-cs"/>
              </a:rPr>
            </a:br>
            <a:r>
              <a:rPr lang="en-US" sz="2800" b="1" dirty="0">
                <a:cs typeface="+mn-cs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berron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salamon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maa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soror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 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awSafo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molki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elbari</a:t>
            </a:r>
            <a:br>
              <a:rPr lang="en-US" sz="2800" b="1" dirty="0">
                <a:solidFill>
                  <a:srgbClr val="FF0000"/>
                </a:solidFill>
                <a:cs typeface="+mn-cs"/>
              </a:rPr>
            </a:br>
            <a:r>
              <a:rPr lang="en-US" sz="2800" b="1" dirty="0" err="1">
                <a:solidFill>
                  <a:srgbClr val="FF0000"/>
                </a:solidFill>
                <a:cs typeface="+mn-cs"/>
              </a:rPr>
              <a:t>tabqa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ela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dahrid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dohor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lelmoameni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elmokhtari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 </a:t>
            </a:r>
            <a:br>
              <a:rPr lang="en-US" sz="900" b="1" dirty="0">
                <a:cs typeface="+mn-cs"/>
              </a:rPr>
            </a:br>
            <a:endParaRPr lang="ar-EG" sz="900" b="1" dirty="0">
              <a:cs typeface="+mn-cs"/>
            </a:endParaRPr>
          </a:p>
          <a:p>
            <a:pPr rtl="1"/>
            <a:endParaRPr lang="ar-EG" sz="900" b="1" dirty="0">
              <a:cs typeface="+mn-cs"/>
            </a:endParaRPr>
          </a:p>
          <a:p>
            <a:pPr rtl="1"/>
            <a:endParaRPr lang="ar-EG" sz="900" b="1" dirty="0">
              <a:cs typeface="+mn-cs"/>
            </a:endParaRPr>
          </a:p>
          <a:p>
            <a:pPr rtl="1"/>
            <a:endParaRPr lang="ar-EG" sz="900" b="1" dirty="0">
              <a:cs typeface="+mn-cs"/>
            </a:endParaRPr>
          </a:p>
          <a:p>
            <a:pPr rtl="1"/>
            <a:br>
              <a:rPr lang="en-US" sz="900" b="1" dirty="0">
                <a:cs typeface="+mn-cs"/>
              </a:rPr>
            </a:br>
            <a:r>
              <a:rPr lang="en-US" sz="2800" b="1" dirty="0">
                <a:cs typeface="+mn-cs"/>
              </a:rPr>
              <a:t>The kingdom of the Lord is righteousness, peace</a:t>
            </a:r>
          </a:p>
          <a:p>
            <a:pPr rtl="1"/>
            <a:r>
              <a:rPr lang="en-US" sz="2800" b="1" dirty="0">
                <a:cs typeface="+mn-cs"/>
              </a:rPr>
              <a:t> and joy that last forever for the chosen believers.</a:t>
            </a:r>
          </a:p>
          <a:p>
            <a:pPr rtl="1"/>
            <a:r>
              <a:rPr lang="en-US" sz="800" b="1" dirty="0">
                <a:cs typeface="+mn-cs"/>
              </a:rPr>
              <a:t> </a:t>
            </a:r>
            <a:r>
              <a:rPr lang="en-US" sz="1400" b="1" dirty="0">
                <a:cs typeface="+mn-cs"/>
              </a:rPr>
              <a:t>Romans 14:1h</a:t>
            </a:r>
            <a:endParaRPr lang="ar-EG" sz="4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0716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القرار:</a:t>
            </a:r>
            <a:b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هَذا سَلامُ المُؤمِنين  مِنْ رَبِّهِم حُلوٌ ثَمِينْ</a:t>
            </a:r>
            <a:b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سَـــلامٌ  </a:t>
            </a:r>
            <a:r>
              <a:rPr kumimoji="0" lang="ar-EG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سَــــلامٌ</a:t>
            </a: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 </a:t>
            </a:r>
            <a:r>
              <a:rPr kumimoji="0" lang="ar-EG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سَـــلامٌ</a:t>
            </a: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كُـــلَّ حِينْ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  <a:p>
            <a:pPr algn="ctr" rtl="1"/>
            <a:endParaRPr kumimoji="0" lang="ar-EG" sz="32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  <a:p>
            <a:pPr algn="ctr" rtl="1"/>
            <a:b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hatha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salamo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elmoameneen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men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rabbehem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holwon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thameen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salamon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 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salamon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 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salamon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kolla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heen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  <a:p>
            <a:pPr algn="ctr"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  <a:p>
            <a:pPr algn="ctr" rtl="1"/>
            <a:endParaRPr lang="ar-EG" sz="900" b="1" kern="0" dirty="0">
              <a:solidFill>
                <a:srgbClr val="005024"/>
              </a:solidFill>
              <a:latin typeface="Arial"/>
              <a:cs typeface="+mn-cs"/>
            </a:endParaRPr>
          </a:p>
          <a:p>
            <a:pPr algn="ctr"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That is the peace for believers from their Lord.</a:t>
            </a:r>
          </a:p>
          <a:p>
            <a:pPr algn="ctr"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It is always precious and everlasting.</a:t>
            </a:r>
            <a:endParaRPr lang="ar-EG" sz="4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2864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4800" b="1" dirty="0">
                <a:cs typeface="+mn-cs"/>
              </a:rPr>
              <a:t>2- </a:t>
            </a:r>
          </a:p>
          <a:p>
            <a:pPr rtl="1"/>
            <a:r>
              <a:rPr lang="ar-EG" sz="4800" b="1" dirty="0" err="1"/>
              <a:t>لاتَقْدِرُ</a:t>
            </a:r>
            <a:r>
              <a:rPr lang="ar-EG" sz="4800" b="1" dirty="0"/>
              <a:t> الدُّنيا تُنيلْ  </a:t>
            </a:r>
            <a:r>
              <a:rPr lang="ar-SA" sz="4800" b="1" dirty="0"/>
              <a:t> </a:t>
            </a:r>
            <a:r>
              <a:rPr lang="ar-EG" sz="4800" b="1" dirty="0"/>
              <a:t>هَذا السَّلامَ الأسْمَـى</a:t>
            </a:r>
            <a:br>
              <a:rPr lang="ar-EG" sz="4800" b="1" dirty="0"/>
            </a:br>
            <a:r>
              <a:rPr lang="ar-EG" sz="4800" b="1" dirty="0"/>
              <a:t>كَل</a:t>
            </a:r>
            <a:r>
              <a:rPr lang="ar-SA" sz="4800" b="1" dirty="0"/>
              <a:t>َّ</a:t>
            </a:r>
            <a:r>
              <a:rPr lang="ar-EG" sz="4800" b="1" dirty="0"/>
              <a:t>ا ولا عَنَّـ</a:t>
            </a:r>
            <a:r>
              <a:rPr lang="ar-SA" sz="4800" b="1" dirty="0"/>
              <a:t>ـ</a:t>
            </a:r>
            <a:r>
              <a:rPr lang="ar-EG" sz="4800" b="1" dirty="0"/>
              <a:t>ـا تُزيلْ  </a:t>
            </a:r>
            <a:r>
              <a:rPr lang="ar-SA" sz="4800" b="1" dirty="0"/>
              <a:t> </a:t>
            </a:r>
            <a:r>
              <a:rPr lang="ar-EG" sz="4800" b="1" dirty="0"/>
              <a:t>تِلكَ العَطايا العُظمَى</a:t>
            </a:r>
            <a:endParaRPr lang="en-US" sz="4800" b="1" dirty="0"/>
          </a:p>
          <a:p>
            <a:pPr rtl="1"/>
            <a:br>
              <a:rPr lang="en-US" sz="3200" b="1" dirty="0"/>
            </a:br>
            <a:r>
              <a:rPr lang="en-US" sz="2800" b="1" dirty="0" err="1">
                <a:solidFill>
                  <a:srgbClr val="FF0000"/>
                </a:solidFill>
              </a:rPr>
              <a:t>lataqdero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eldonya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toneel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hathas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salama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elasma</a:t>
            </a:r>
            <a:r>
              <a:rPr lang="en-US" sz="2800" b="1" dirty="0">
                <a:solidFill>
                  <a:srgbClr val="FF0000"/>
                </a:solidFill>
              </a:rPr>
              <a:t>  </a:t>
            </a:r>
            <a:br>
              <a:rPr lang="en-US" sz="2800" b="1" dirty="0">
                <a:solidFill>
                  <a:srgbClr val="FF0000"/>
                </a:solidFill>
              </a:rPr>
            </a:br>
            <a:r>
              <a:rPr lang="en-US" sz="2800" b="1" dirty="0" err="1">
                <a:solidFill>
                  <a:srgbClr val="FF0000"/>
                </a:solidFill>
              </a:rPr>
              <a:t>kalla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wala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aanna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tozeel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telka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alaataya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alaozma</a:t>
            </a:r>
            <a:endParaRPr lang="en-US" sz="2800" b="1" dirty="0">
              <a:solidFill>
                <a:srgbClr val="FF0000"/>
              </a:solidFill>
            </a:endParaRPr>
          </a:p>
          <a:p>
            <a:pPr rtl="1"/>
            <a:r>
              <a:rPr lang="en-US" sz="2800" b="1" dirty="0">
                <a:solidFill>
                  <a:srgbClr val="FF0000"/>
                </a:solidFill>
              </a:rPr>
              <a:t> </a:t>
            </a:r>
          </a:p>
          <a:p>
            <a:pPr rtl="1"/>
            <a:br>
              <a:rPr lang="en-US" sz="900" b="1" dirty="0"/>
            </a:br>
            <a:br>
              <a:rPr lang="en-US" sz="900" b="1" dirty="0"/>
            </a:br>
            <a:r>
              <a:rPr lang="en-US" sz="3200" b="1" dirty="0"/>
              <a:t>The world can not give such a heavenly</a:t>
            </a:r>
          </a:p>
          <a:p>
            <a:pPr rtl="1"/>
            <a:r>
              <a:rPr lang="en-US" sz="3200" b="1" dirty="0"/>
              <a:t> peace or remove our great heavenly gifts.</a:t>
            </a:r>
          </a:p>
        </p:txBody>
      </p:sp>
    </p:spTree>
    <p:extLst>
      <p:ext uri="{BB962C8B-B14F-4D97-AF65-F5344CB8AC3E}">
        <p14:creationId xmlns:p14="http://schemas.microsoft.com/office/powerpoint/2010/main" val="82135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القرار:</a:t>
            </a:r>
            <a:b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هَذا سَلامُ المُؤمِنين  مِنْ رَبِّهِم حُلوٌ ثَمِينْ</a:t>
            </a:r>
            <a:b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سَـــلامٌ  </a:t>
            </a:r>
            <a:r>
              <a:rPr kumimoji="0" lang="ar-EG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سَــــلامٌ</a:t>
            </a: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 </a:t>
            </a:r>
            <a:r>
              <a:rPr kumimoji="0" lang="ar-EG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سَـــلامٌ</a:t>
            </a: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كُـــلَّ حِينْ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  <a:p>
            <a:pPr algn="ctr" rtl="1"/>
            <a:endParaRPr kumimoji="0" lang="ar-EG" sz="32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  <a:p>
            <a:pPr algn="ctr" rtl="1"/>
            <a:b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hatha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salamo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elmoameneen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men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rabbehem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holwon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thameen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salamon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 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salamon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 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salamon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kolla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heen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  <a:p>
            <a:pPr algn="ctr"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  <a:p>
            <a:pPr algn="ctr" rtl="1"/>
            <a:endParaRPr lang="ar-EG" sz="900" b="1" kern="0" dirty="0">
              <a:solidFill>
                <a:srgbClr val="005024"/>
              </a:solidFill>
              <a:latin typeface="Arial"/>
              <a:cs typeface="+mn-cs"/>
            </a:endParaRPr>
          </a:p>
          <a:p>
            <a:pPr algn="ctr"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That is the peace for believers from their Lord.</a:t>
            </a:r>
          </a:p>
          <a:p>
            <a:pPr algn="ctr"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It is always precious and everlasting.</a:t>
            </a:r>
            <a:endParaRPr lang="ar-EG" sz="4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3912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en-US" sz="4800" b="1" dirty="0">
                <a:cs typeface="+mn-cs"/>
              </a:rPr>
              <a:t>3</a:t>
            </a:r>
            <a:r>
              <a:rPr lang="ar-EG" sz="4800" b="1" dirty="0">
                <a:cs typeface="+mn-cs"/>
              </a:rPr>
              <a:t>- </a:t>
            </a:r>
          </a:p>
          <a:p>
            <a:pPr rtl="1"/>
            <a:r>
              <a:rPr lang="ar-EG" sz="4800" b="1" dirty="0"/>
              <a:t>هَذا سَلامٌ لي شَرَاه  رَبُّ الفِدَا بِالصَّلبِ</a:t>
            </a:r>
            <a:br>
              <a:rPr lang="ar-EG" sz="4800" b="1" dirty="0"/>
            </a:br>
            <a:r>
              <a:rPr lang="ar-EG" sz="4800" b="1" dirty="0"/>
              <a:t>كالنَّهْرِ يَجْري في صَفاه  يُرْوي ظَمَأ القَلبِ</a:t>
            </a:r>
            <a:endParaRPr lang="en-US" sz="4800" b="1" dirty="0"/>
          </a:p>
          <a:p>
            <a:pPr rtl="1"/>
            <a:br>
              <a:rPr lang="en-US" sz="3200" b="1" dirty="0"/>
            </a:br>
            <a:r>
              <a:rPr lang="en-US" sz="3200" b="1" dirty="0">
                <a:solidFill>
                  <a:srgbClr val="FF0000"/>
                </a:solidFill>
              </a:rPr>
              <a:t>hatha </a:t>
            </a:r>
            <a:r>
              <a:rPr lang="en-US" sz="3200" b="1" dirty="0" err="1">
                <a:solidFill>
                  <a:srgbClr val="FF0000"/>
                </a:solidFill>
              </a:rPr>
              <a:t>salamon</a:t>
            </a:r>
            <a:r>
              <a:rPr lang="en-US" sz="3200" b="1" dirty="0">
                <a:solidFill>
                  <a:srgbClr val="FF0000"/>
                </a:solidFill>
              </a:rPr>
              <a:t> li </a:t>
            </a:r>
            <a:r>
              <a:rPr lang="en-US" sz="3200" b="1" dirty="0" err="1">
                <a:solidFill>
                  <a:srgbClr val="FF0000"/>
                </a:solidFill>
              </a:rPr>
              <a:t>sharah</a:t>
            </a:r>
            <a:r>
              <a:rPr lang="en-US" sz="3200" b="1" dirty="0">
                <a:solidFill>
                  <a:srgbClr val="FF0000"/>
                </a:solidFill>
              </a:rPr>
              <a:t>   </a:t>
            </a:r>
            <a:r>
              <a:rPr lang="en-US" sz="3200" b="1" dirty="0" err="1">
                <a:solidFill>
                  <a:srgbClr val="FF0000"/>
                </a:solidFill>
              </a:rPr>
              <a:t>rabbo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elfeda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beSSalbi</a:t>
            </a:r>
            <a:br>
              <a:rPr lang="en-US" sz="3200" b="1" dirty="0">
                <a:solidFill>
                  <a:srgbClr val="FF0000"/>
                </a:solidFill>
              </a:rPr>
            </a:br>
            <a:r>
              <a:rPr lang="en-US" sz="3200" b="1" dirty="0" err="1">
                <a:solidFill>
                  <a:srgbClr val="FF0000"/>
                </a:solidFill>
              </a:rPr>
              <a:t>kannahri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yajri</a:t>
            </a:r>
            <a:r>
              <a:rPr lang="en-US" sz="3200" b="1" dirty="0">
                <a:solidFill>
                  <a:srgbClr val="FF0000"/>
                </a:solidFill>
              </a:rPr>
              <a:t> fi </a:t>
            </a:r>
            <a:r>
              <a:rPr lang="en-US" sz="3200" b="1" dirty="0" err="1">
                <a:solidFill>
                  <a:srgbClr val="FF0000"/>
                </a:solidFill>
              </a:rPr>
              <a:t>Safah</a:t>
            </a:r>
            <a:r>
              <a:rPr lang="en-US" sz="3200" b="1" dirty="0">
                <a:solidFill>
                  <a:srgbClr val="FF0000"/>
                </a:solidFill>
              </a:rPr>
              <a:t>  </a:t>
            </a:r>
            <a:r>
              <a:rPr lang="en-US" sz="3200" b="1" dirty="0" err="1">
                <a:solidFill>
                  <a:srgbClr val="FF0000"/>
                </a:solidFill>
              </a:rPr>
              <a:t>yorwi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zamaa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alqalbi</a:t>
            </a:r>
            <a:endParaRPr lang="en-US" sz="3200" b="1" dirty="0">
              <a:solidFill>
                <a:srgbClr val="FF0000"/>
              </a:solidFill>
            </a:endParaRPr>
          </a:p>
          <a:p>
            <a:pPr rtl="1"/>
            <a:endParaRPr lang="en-US" sz="3200" b="1" dirty="0">
              <a:solidFill>
                <a:srgbClr val="FF0000"/>
              </a:solidFill>
            </a:endParaRPr>
          </a:p>
          <a:p>
            <a:pPr rtl="1"/>
            <a:br>
              <a:rPr lang="en-US" sz="900" b="1" dirty="0"/>
            </a:br>
            <a:br>
              <a:rPr lang="en-US" sz="900" b="1" dirty="0"/>
            </a:br>
            <a:r>
              <a:rPr lang="en-US" sz="3200" b="1" dirty="0"/>
              <a:t>Jesus bought this peace for me by the cross.</a:t>
            </a:r>
          </a:p>
          <a:p>
            <a:pPr rtl="1"/>
            <a:r>
              <a:rPr lang="en-US" sz="3200" b="1" dirty="0"/>
              <a:t> It is like a flowing river to quench the</a:t>
            </a:r>
          </a:p>
          <a:p>
            <a:pPr rtl="1"/>
            <a:r>
              <a:rPr lang="en-US" sz="3200" b="1" dirty="0"/>
              <a:t> thirst of my </a:t>
            </a:r>
            <a:r>
              <a:rPr lang="en-US" sz="3200" b="1" dirty="0" err="1"/>
              <a:t>heart.z</a:t>
            </a:r>
            <a:r>
              <a:rPr lang="en-US" sz="3200" b="1" dirty="0"/>
              <a:t>	</a:t>
            </a:r>
            <a:endParaRPr lang="ar-EG" sz="4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7271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القرار:</a:t>
            </a:r>
            <a:b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هَذا سَلامُ المُؤمِنين  مِنْ رَبِّهِم حُلوٌ ثَمِينْ</a:t>
            </a:r>
            <a:b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سَـــلامٌ  </a:t>
            </a:r>
            <a:r>
              <a:rPr kumimoji="0" lang="ar-EG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سَــــلامٌ</a:t>
            </a: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 </a:t>
            </a:r>
            <a:r>
              <a:rPr kumimoji="0" lang="ar-EG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سَـــلامٌ</a:t>
            </a: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كُـــلَّ حِينْ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  <a:p>
            <a:pPr algn="ctr" rtl="1"/>
            <a:endParaRPr kumimoji="0" lang="ar-EG" sz="32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  <a:p>
            <a:pPr algn="ctr" rtl="1"/>
            <a:b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hatha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salamo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elmoameneen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men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rabbehem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holwon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thameen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salamon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 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salamon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 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salamon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kolla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heen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  <a:p>
            <a:pPr algn="ctr"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  <a:p>
            <a:pPr algn="ctr" rtl="1"/>
            <a:endParaRPr lang="ar-EG" sz="900" b="1" kern="0" dirty="0">
              <a:solidFill>
                <a:srgbClr val="005024"/>
              </a:solidFill>
              <a:latin typeface="Arial"/>
              <a:cs typeface="+mn-cs"/>
            </a:endParaRPr>
          </a:p>
          <a:p>
            <a:pPr algn="ctr"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That is the peace for believers from their Lord.</a:t>
            </a:r>
          </a:p>
          <a:p>
            <a:pPr algn="ctr"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It is always precious and everlasting.</a:t>
            </a:r>
            <a:endParaRPr lang="ar-EG" sz="4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1507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4800" b="1" dirty="0">
                <a:cs typeface="+mn-cs"/>
              </a:rPr>
              <a:t>4- </a:t>
            </a:r>
          </a:p>
          <a:p>
            <a:pPr rtl="1"/>
            <a:r>
              <a:rPr lang="ar-EG" sz="4800" b="1" dirty="0"/>
              <a:t>الأمْنُ فيهِ وَالهُجُوع  </a:t>
            </a:r>
            <a:r>
              <a:rPr lang="ar-SA" sz="4800" b="1" dirty="0"/>
              <a:t> </a:t>
            </a:r>
            <a:r>
              <a:rPr lang="ar-EG" sz="4800" b="1" dirty="0"/>
              <a:t>هَذا السَّلامِ الباقي</a:t>
            </a:r>
            <a:br>
              <a:rPr lang="ar-EG" sz="4800" b="1" dirty="0"/>
            </a:br>
            <a:r>
              <a:rPr lang="ar-EG" sz="4800" b="1" dirty="0"/>
              <a:t>فإنَّما المُعْطي يَسُـــوع  </a:t>
            </a:r>
            <a:r>
              <a:rPr lang="ar-SA" sz="4800" b="1" dirty="0"/>
              <a:t> </a:t>
            </a:r>
            <a:r>
              <a:rPr lang="ar-EG" sz="4800" b="1" dirty="0"/>
              <a:t>باقٍ عَلى المِيثاقِ</a:t>
            </a:r>
            <a:endParaRPr lang="en-US" sz="4800" b="1" dirty="0"/>
          </a:p>
          <a:p>
            <a:pPr rtl="1"/>
            <a:br>
              <a:rPr lang="en-US" sz="3200" b="1" dirty="0"/>
            </a:br>
            <a:r>
              <a:rPr lang="en-US" sz="3200" b="1" dirty="0" err="1">
                <a:solidFill>
                  <a:srgbClr val="FF0000"/>
                </a:solidFill>
              </a:rPr>
              <a:t>alamno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fihi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walhojoa</a:t>
            </a:r>
            <a:r>
              <a:rPr lang="en-US" sz="3200" b="1" dirty="0">
                <a:solidFill>
                  <a:srgbClr val="FF0000"/>
                </a:solidFill>
              </a:rPr>
              <a:t>   </a:t>
            </a:r>
            <a:r>
              <a:rPr lang="en-US" sz="3200" b="1" dirty="0" err="1">
                <a:solidFill>
                  <a:srgbClr val="FF0000"/>
                </a:solidFill>
              </a:rPr>
              <a:t>hathas</a:t>
            </a:r>
            <a:r>
              <a:rPr lang="en-US" sz="3200" b="1" dirty="0">
                <a:solidFill>
                  <a:srgbClr val="FF0000"/>
                </a:solidFill>
              </a:rPr>
              <a:t> salami </a:t>
            </a:r>
            <a:r>
              <a:rPr lang="en-US" sz="3200" b="1" dirty="0" err="1">
                <a:solidFill>
                  <a:srgbClr val="FF0000"/>
                </a:solidFill>
              </a:rPr>
              <a:t>albaqi</a:t>
            </a:r>
            <a:br>
              <a:rPr lang="en-US" sz="3200" b="1" dirty="0">
                <a:solidFill>
                  <a:srgbClr val="FF0000"/>
                </a:solidFill>
              </a:rPr>
            </a:br>
            <a:r>
              <a:rPr lang="en-US" sz="3200" b="1" dirty="0">
                <a:solidFill>
                  <a:srgbClr val="FF0000"/>
                </a:solidFill>
              </a:rPr>
              <a:t>fa </a:t>
            </a:r>
            <a:r>
              <a:rPr lang="en-US" sz="3200" b="1" dirty="0" err="1">
                <a:solidFill>
                  <a:srgbClr val="FF0000"/>
                </a:solidFill>
              </a:rPr>
              <a:t>ennama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almoati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yasou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baqen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aala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almithaqi</a:t>
            </a:r>
            <a:r>
              <a:rPr lang="en-US" sz="3200" b="1" dirty="0">
                <a:solidFill>
                  <a:srgbClr val="FF0000"/>
                </a:solidFill>
              </a:rPr>
              <a:t>  </a:t>
            </a:r>
            <a:br>
              <a:rPr lang="en-US" sz="900" b="1" dirty="0"/>
            </a:br>
            <a:endParaRPr lang="en-US" sz="900" b="1" dirty="0"/>
          </a:p>
          <a:p>
            <a:pPr rtl="1"/>
            <a:endParaRPr lang="en-US" sz="900" b="1" dirty="0"/>
          </a:p>
          <a:p>
            <a:pPr rtl="1"/>
            <a:endParaRPr lang="en-US" sz="900" b="1" dirty="0"/>
          </a:p>
          <a:p>
            <a:pPr rtl="1"/>
            <a:endParaRPr lang="en-US" sz="900" b="1" dirty="0"/>
          </a:p>
          <a:p>
            <a:pPr rtl="1"/>
            <a:br>
              <a:rPr lang="ar-SA" sz="900" b="1" dirty="0"/>
            </a:br>
            <a:r>
              <a:rPr lang="en-US" sz="2800" b="1" dirty="0"/>
              <a:t>This everlasting peace has safety and comfort</a:t>
            </a:r>
          </a:p>
          <a:p>
            <a:pPr rtl="1"/>
            <a:r>
              <a:rPr lang="en-US" sz="2800" b="1" dirty="0"/>
              <a:t> since it was given by Jesus Who keeps His promises.</a:t>
            </a:r>
            <a:endParaRPr lang="ar-EG" sz="3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45040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القرار:</a:t>
            </a:r>
            <a:b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هَذا سَلامُ المُؤمِنين  مِنْ رَبِّهِم حُلوٌ ثَمِينْ</a:t>
            </a:r>
            <a:b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سَـــلامٌ  </a:t>
            </a:r>
            <a:r>
              <a:rPr kumimoji="0" lang="ar-EG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سَــــلامٌ</a:t>
            </a: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 </a:t>
            </a:r>
            <a:r>
              <a:rPr kumimoji="0" lang="ar-EG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سَـــلامٌ</a:t>
            </a: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كُـــلَّ حِينْ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  <a:p>
            <a:pPr algn="ctr" rtl="1"/>
            <a:endParaRPr kumimoji="0" lang="ar-EG" sz="32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  <a:p>
            <a:pPr algn="ctr" rtl="1"/>
            <a:b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hatha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salamo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elmoameneen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men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rabbehem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holwon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thameen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salamon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 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salamon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 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salamon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kolla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heen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  <a:p>
            <a:pPr algn="ctr"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  <a:p>
            <a:pPr algn="ctr" rtl="1"/>
            <a:endParaRPr lang="ar-EG" sz="900" b="1" kern="0" dirty="0">
              <a:solidFill>
                <a:srgbClr val="005024"/>
              </a:solidFill>
              <a:latin typeface="Arial"/>
              <a:cs typeface="+mn-cs"/>
            </a:endParaRPr>
          </a:p>
          <a:p>
            <a:pPr algn="ctr"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That is the peace for believers from their Lord.</a:t>
            </a:r>
          </a:p>
          <a:p>
            <a:pPr algn="ctr"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It is always precious and everlasting.</a:t>
            </a:r>
            <a:endParaRPr lang="ar-EG" sz="4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6972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10886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4800" b="1" dirty="0">
                <a:cs typeface="+mn-cs"/>
              </a:rPr>
              <a:t>5- </a:t>
            </a:r>
          </a:p>
          <a:p>
            <a:pPr rtl="1"/>
            <a:r>
              <a:rPr lang="ar-EG" sz="4600" b="1" dirty="0"/>
              <a:t>قد فاقَ في العَمقِ الب</a:t>
            </a:r>
            <a:r>
              <a:rPr lang="ar-SA" sz="4600" b="1" dirty="0"/>
              <a:t>ِ</a:t>
            </a:r>
            <a:r>
              <a:rPr lang="ar-EG" sz="4600" b="1" dirty="0"/>
              <a:t>حَار بَل فاقَ وَصف</a:t>
            </a:r>
            <a:r>
              <a:rPr lang="ar-SA" sz="4600" b="1" dirty="0"/>
              <a:t>َ</a:t>
            </a:r>
            <a:r>
              <a:rPr lang="ar-EG" sz="4600" b="1" dirty="0"/>
              <a:t> الفَهمِ</a:t>
            </a:r>
            <a:br>
              <a:rPr lang="ar-EG" sz="4800" b="1" dirty="0"/>
            </a:br>
            <a:r>
              <a:rPr lang="ar-EG" sz="4800" b="1" dirty="0"/>
              <a:t>حُلوٌ بَهيجٌ كالمَنــــــار  يَجلو ظَلامَ الهَمِّ</a:t>
            </a:r>
          </a:p>
          <a:p>
            <a:pPr rtl="1"/>
            <a:br>
              <a:rPr lang="ar-EG" sz="4800" b="1" dirty="0"/>
            </a:br>
            <a:r>
              <a:rPr lang="en-US" sz="2800" b="1" dirty="0" err="1">
                <a:solidFill>
                  <a:srgbClr val="FF0000"/>
                </a:solidFill>
              </a:rPr>
              <a:t>qad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faqa</a:t>
            </a:r>
            <a:r>
              <a:rPr lang="en-US" sz="2800" b="1" dirty="0">
                <a:solidFill>
                  <a:srgbClr val="FF0000"/>
                </a:solidFill>
              </a:rPr>
              <a:t> fil </a:t>
            </a:r>
            <a:r>
              <a:rPr lang="en-US" sz="2800" b="1" dirty="0" err="1">
                <a:solidFill>
                  <a:srgbClr val="FF0000"/>
                </a:solidFill>
              </a:rPr>
              <a:t>elaoqe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elbehar</a:t>
            </a:r>
            <a:r>
              <a:rPr lang="en-US" sz="2800" b="1" dirty="0">
                <a:solidFill>
                  <a:srgbClr val="FF0000"/>
                </a:solidFill>
              </a:rPr>
              <a:t>   </a:t>
            </a:r>
            <a:r>
              <a:rPr lang="en-US" sz="2800" b="1" dirty="0" err="1">
                <a:solidFill>
                  <a:srgbClr val="FF0000"/>
                </a:solidFill>
              </a:rPr>
              <a:t>bal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faqa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waSfa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alfahmi</a:t>
            </a:r>
            <a:br>
              <a:rPr lang="en-US" sz="2800" b="1" dirty="0">
                <a:solidFill>
                  <a:srgbClr val="FF0000"/>
                </a:solidFill>
              </a:rPr>
            </a:br>
            <a:r>
              <a:rPr lang="en-US" sz="2800" b="1" dirty="0" err="1">
                <a:solidFill>
                  <a:srgbClr val="FF0000"/>
                </a:solidFill>
              </a:rPr>
              <a:t>holown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baheejon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kalmanar</a:t>
            </a:r>
            <a:r>
              <a:rPr lang="en-US" sz="2800" b="1" dirty="0">
                <a:solidFill>
                  <a:srgbClr val="FF0000"/>
                </a:solidFill>
              </a:rPr>
              <a:t>   </a:t>
            </a:r>
            <a:r>
              <a:rPr lang="en-US" sz="2800" b="1" dirty="0" err="1">
                <a:solidFill>
                  <a:srgbClr val="FF0000"/>
                </a:solidFill>
              </a:rPr>
              <a:t>yajlo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zalama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alhammi</a:t>
            </a:r>
            <a:endParaRPr lang="en-US" sz="2800" b="1" dirty="0">
              <a:solidFill>
                <a:srgbClr val="FF0000"/>
              </a:solidFill>
            </a:endParaRPr>
          </a:p>
          <a:p>
            <a:pPr rtl="1"/>
            <a:endParaRPr lang="en-US" sz="2800" b="1" dirty="0">
              <a:solidFill>
                <a:srgbClr val="FF0000"/>
              </a:solidFill>
            </a:endParaRPr>
          </a:p>
          <a:p>
            <a:pPr rtl="1"/>
            <a:br>
              <a:rPr lang="en-US" sz="900" b="1" dirty="0"/>
            </a:br>
            <a:br>
              <a:rPr lang="en-US" sz="900" b="1" dirty="0"/>
            </a:br>
            <a:r>
              <a:rPr lang="en-US" sz="2800" b="1" dirty="0"/>
              <a:t>It is deeper than seas and indescribable.</a:t>
            </a:r>
          </a:p>
          <a:p>
            <a:pPr rtl="1"/>
            <a:r>
              <a:rPr lang="en-US" sz="2800" b="1" dirty="0"/>
              <a:t> It is sweet like a lighthouse destroying the darkness</a:t>
            </a:r>
          </a:p>
          <a:p>
            <a:pPr rtl="1"/>
            <a:r>
              <a:rPr lang="en-US" sz="2800" b="1" dirty="0"/>
              <a:t> of sadness.</a:t>
            </a:r>
            <a:endParaRPr lang="ar-EG" sz="4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2815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القرار:</a:t>
            </a:r>
            <a:b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هَذا سَلامُ المُؤمِنين  مِنْ رَبِّهِم حُلوٌ ثَمِينْ</a:t>
            </a:r>
            <a:b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سَـــلامٌ  </a:t>
            </a:r>
            <a:r>
              <a:rPr kumimoji="0" lang="ar-EG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سَــــلامٌ</a:t>
            </a: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 </a:t>
            </a:r>
            <a:r>
              <a:rPr kumimoji="0" lang="ar-EG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سَـــلامٌ</a:t>
            </a: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كُـــلَّ حِينْ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  <a:p>
            <a:pPr algn="ctr" rtl="1"/>
            <a:endParaRPr kumimoji="0" lang="ar-EG" sz="32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  <a:p>
            <a:pPr algn="ctr" rtl="1"/>
            <a:b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hatha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salamo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elmoameneen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men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rabbehem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holwon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thameen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salamon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 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salamon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 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salamon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kolla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heen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  <a:p>
            <a:pPr algn="ctr"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  <a:p>
            <a:pPr algn="ctr" rtl="1"/>
            <a:endParaRPr lang="ar-EG" sz="900" b="1" kern="0" dirty="0">
              <a:solidFill>
                <a:srgbClr val="005024"/>
              </a:solidFill>
              <a:latin typeface="Arial"/>
              <a:cs typeface="+mn-cs"/>
            </a:endParaRPr>
          </a:p>
          <a:p>
            <a:pPr algn="ctr"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That is the peace for believers from their Lord.</a:t>
            </a:r>
          </a:p>
          <a:p>
            <a:pPr algn="ctr"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It is always precious and everlasting.</a:t>
            </a:r>
            <a:endParaRPr lang="ar-EG" sz="4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26303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en-US" sz="4800" b="1" dirty="0">
                <a:cs typeface="+mn-cs"/>
              </a:rPr>
              <a:t>6</a:t>
            </a:r>
            <a:r>
              <a:rPr lang="ar-EG" sz="4800" b="1" dirty="0">
                <a:cs typeface="+mn-cs"/>
              </a:rPr>
              <a:t>- </a:t>
            </a:r>
          </a:p>
          <a:p>
            <a:pPr rtl="1"/>
            <a:r>
              <a:rPr lang="ar-EG" sz="4800" b="1" dirty="0"/>
              <a:t>إنْ ت</a:t>
            </a:r>
            <a:r>
              <a:rPr lang="ar-SA" sz="4800" b="1" dirty="0"/>
              <a:t>َ</a:t>
            </a:r>
            <a:r>
              <a:rPr lang="ar-EG" sz="4800" b="1" dirty="0"/>
              <a:t>طْمُ حَوْلي النَّائِباتْ  كاللُّجِّ </a:t>
            </a:r>
            <a:r>
              <a:rPr lang="ar-EG" sz="4800" b="1" dirty="0" err="1"/>
              <a:t>وَسْ</a:t>
            </a:r>
            <a:r>
              <a:rPr lang="ar-SA" sz="4800" b="1" dirty="0"/>
              <a:t>ـ</a:t>
            </a:r>
            <a:r>
              <a:rPr lang="ar-EG" sz="4800" b="1" dirty="0"/>
              <a:t>طَ البَحْرِ</a:t>
            </a:r>
            <a:br>
              <a:rPr lang="ar-EG" sz="4800" b="1" dirty="0"/>
            </a:br>
            <a:r>
              <a:rPr lang="ar-EG" sz="4800" b="1" dirty="0"/>
              <a:t>يَدُمْ سَلامِي في ثَباتْ</a:t>
            </a:r>
            <a:r>
              <a:rPr lang="ar-SA" sz="4800" b="1" dirty="0"/>
              <a:t> </a:t>
            </a:r>
            <a:r>
              <a:rPr lang="ar-EG" sz="4800" b="1" dirty="0"/>
              <a:t> </a:t>
            </a:r>
            <a:r>
              <a:rPr lang="ar-SA" sz="4800" b="1" dirty="0"/>
              <a:t> </a:t>
            </a:r>
            <a:r>
              <a:rPr lang="ar-EG" sz="4800" b="1" dirty="0"/>
              <a:t>أسَاسُهُ في الصَّخْرِ</a:t>
            </a:r>
            <a:r>
              <a:rPr lang="en-US" sz="4800" b="1" dirty="0"/>
              <a:t>  </a:t>
            </a:r>
          </a:p>
          <a:p>
            <a:pPr rtl="1"/>
            <a:br>
              <a:rPr lang="en-US" sz="3200" b="1" dirty="0"/>
            </a:br>
            <a:r>
              <a:rPr lang="en-US" sz="3200" b="1" dirty="0">
                <a:solidFill>
                  <a:srgbClr val="FF0000"/>
                </a:solidFill>
              </a:rPr>
              <a:t>in </a:t>
            </a:r>
            <a:r>
              <a:rPr lang="en-US" sz="3200" b="1" dirty="0" err="1">
                <a:solidFill>
                  <a:srgbClr val="FF0000"/>
                </a:solidFill>
              </a:rPr>
              <a:t>tatmo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hawlin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naaebat</a:t>
            </a:r>
            <a:r>
              <a:rPr lang="en-US" sz="3200" b="1" dirty="0">
                <a:solidFill>
                  <a:srgbClr val="FF0000"/>
                </a:solidFill>
              </a:rPr>
              <a:t>  </a:t>
            </a:r>
            <a:r>
              <a:rPr lang="en-US" sz="3200" b="1" dirty="0" err="1">
                <a:solidFill>
                  <a:srgbClr val="FF0000"/>
                </a:solidFill>
              </a:rPr>
              <a:t>kalloji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waSta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albahri</a:t>
            </a:r>
            <a:br>
              <a:rPr lang="en-US" sz="3200" b="1" dirty="0">
                <a:solidFill>
                  <a:srgbClr val="FF0000"/>
                </a:solidFill>
              </a:rPr>
            </a:br>
            <a:r>
              <a:rPr lang="en-US" sz="3200" b="1" dirty="0" err="1">
                <a:solidFill>
                  <a:srgbClr val="FF0000"/>
                </a:solidFill>
              </a:rPr>
              <a:t>yadom</a:t>
            </a:r>
            <a:r>
              <a:rPr lang="en-US" sz="3200" b="1" dirty="0">
                <a:solidFill>
                  <a:srgbClr val="FF0000"/>
                </a:solidFill>
              </a:rPr>
              <a:t> salami fi </a:t>
            </a:r>
            <a:r>
              <a:rPr lang="en-US" sz="3200" b="1" dirty="0" err="1">
                <a:solidFill>
                  <a:srgbClr val="FF0000"/>
                </a:solidFill>
              </a:rPr>
              <a:t>thabat</a:t>
            </a:r>
            <a:r>
              <a:rPr lang="en-US" sz="3200" b="1" dirty="0">
                <a:solidFill>
                  <a:srgbClr val="FF0000"/>
                </a:solidFill>
              </a:rPr>
              <a:t>   </a:t>
            </a:r>
            <a:r>
              <a:rPr lang="en-US" sz="3200" b="1" dirty="0" err="1">
                <a:solidFill>
                  <a:srgbClr val="FF0000"/>
                </a:solidFill>
              </a:rPr>
              <a:t>asasoho</a:t>
            </a:r>
            <a:r>
              <a:rPr lang="en-US" sz="3200" b="1" dirty="0">
                <a:solidFill>
                  <a:srgbClr val="FF0000"/>
                </a:solidFill>
              </a:rPr>
              <a:t> fi </a:t>
            </a:r>
            <a:r>
              <a:rPr lang="en-US" sz="3200" b="1" dirty="0" err="1">
                <a:solidFill>
                  <a:srgbClr val="FF0000"/>
                </a:solidFill>
              </a:rPr>
              <a:t>elSakhri</a:t>
            </a:r>
            <a:endParaRPr lang="en-US" sz="3200" b="1" dirty="0">
              <a:solidFill>
                <a:srgbClr val="FF0000"/>
              </a:solidFill>
            </a:endParaRPr>
          </a:p>
          <a:p>
            <a:pPr rtl="1"/>
            <a:endParaRPr lang="en-US" sz="3200" b="1" dirty="0">
              <a:solidFill>
                <a:srgbClr val="FF0000"/>
              </a:solidFill>
            </a:endParaRPr>
          </a:p>
          <a:p>
            <a:pPr rtl="1"/>
            <a:br>
              <a:rPr lang="en-US" sz="900" b="1" dirty="0"/>
            </a:br>
            <a:br>
              <a:rPr lang="ar-SA" sz="900" b="1" dirty="0"/>
            </a:br>
            <a:r>
              <a:rPr lang="en-US" sz="3200" b="1" dirty="0"/>
              <a:t>If  troubles roar around me like in a rough sea,</a:t>
            </a:r>
          </a:p>
          <a:p>
            <a:pPr rtl="1"/>
            <a:r>
              <a:rPr lang="en-US" sz="3200" b="1" dirty="0"/>
              <a:t> I'll still have this peace which is</a:t>
            </a:r>
          </a:p>
          <a:p>
            <a:pPr rtl="1"/>
            <a:r>
              <a:rPr lang="en-US" sz="3200" b="1" dirty="0"/>
              <a:t> founded on The Rock.</a:t>
            </a:r>
            <a:endParaRPr lang="ar-EG" sz="4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04907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القرار:</a:t>
            </a:r>
            <a:b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هَذا سَلامُ المُؤمِنين  مِنْ رَبِّهِم حُلوٌ ثَمِينْ</a:t>
            </a:r>
            <a:b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سَـــلامٌ  </a:t>
            </a:r>
            <a:r>
              <a:rPr kumimoji="0" lang="ar-EG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سَــــلامٌ</a:t>
            </a: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 </a:t>
            </a:r>
            <a:r>
              <a:rPr kumimoji="0" lang="ar-EG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سَـــلامٌ</a:t>
            </a: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كُـــلَّ حِينْ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  <a:p>
            <a:pPr algn="ctr" rtl="1"/>
            <a:endParaRPr kumimoji="0" lang="ar-EG" sz="32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  <a:p>
            <a:pPr algn="ctr" rtl="1"/>
            <a:b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hatha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salamo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elmoameneen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men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rabbehem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holwon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thameen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salamon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 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salamon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 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salamon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kolla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heen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  <a:p>
            <a:pPr algn="ctr"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  <a:p>
            <a:pPr algn="ctr" rtl="1"/>
            <a:endParaRPr lang="ar-EG" sz="900" b="1" kern="0" dirty="0">
              <a:solidFill>
                <a:srgbClr val="005024"/>
              </a:solidFill>
              <a:latin typeface="Arial"/>
              <a:cs typeface="+mn-cs"/>
            </a:endParaRPr>
          </a:p>
          <a:p>
            <a:pPr algn="ctr"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That is the peace for believers from their Lord.</a:t>
            </a:r>
          </a:p>
          <a:p>
            <a:pPr algn="ctr"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It is always precious and everlasting.</a:t>
            </a:r>
            <a:endParaRPr lang="ar-EG" sz="4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18616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3916</TotalTime>
  <Words>659</Words>
  <Application>Microsoft Office PowerPoint</Application>
  <PresentationFormat>عرض على الشاشة (4:3)</PresentationFormat>
  <Paragraphs>88</Paragraphs>
  <Slides>14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8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331</cp:revision>
  <dcterms:created xsi:type="dcterms:W3CDTF">2021-12-07T14:30:00Z</dcterms:created>
  <dcterms:modified xsi:type="dcterms:W3CDTF">2025-02-06T11:38:28Z</dcterms:modified>
</cp:coreProperties>
</file>