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20" r:id="rId3"/>
    <p:sldId id="406" r:id="rId4"/>
    <p:sldId id="421" r:id="rId5"/>
    <p:sldId id="422" r:id="rId6"/>
    <p:sldId id="423" r:id="rId7"/>
    <p:sldId id="424" r:id="rId8"/>
    <p:sldId id="425" r:id="rId9"/>
    <p:sldId id="426" r:id="rId10"/>
    <p:sldId id="427" r:id="rId11"/>
    <p:sldId id="428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بر سلام مع سرور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 بر سلام مع سرور</a:t>
            </a:r>
            <a:br>
              <a:rPr lang="ar-EG" sz="7200" b="1" dirty="0"/>
            </a:br>
            <a:r>
              <a:rPr lang="ar-EG" sz="7200" b="1" dirty="0"/>
              <a:t>أوصاف ملك الباري</a:t>
            </a:r>
            <a:br>
              <a:rPr lang="ar-EG" sz="7200" b="1" dirty="0"/>
            </a:br>
            <a:r>
              <a:rPr lang="ar-EG" sz="7200" b="1" dirty="0"/>
              <a:t>تبقى إلى دهر الدهور</a:t>
            </a:r>
            <a:br>
              <a:rPr lang="ar-EG" sz="7200" b="1" dirty="0"/>
            </a:br>
            <a:r>
              <a:rPr lang="ar-EG" sz="7200" b="1" dirty="0"/>
              <a:t>للمؤمن المختار</a:t>
            </a:r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هذا سلام المؤمنين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من ربهم حلو ثمين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سلام، سلام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 كل حين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 لا تقدر الدنيا تنيل</a:t>
            </a:r>
            <a:br>
              <a:rPr lang="ar-EG" sz="7200" b="1" dirty="0"/>
            </a:br>
            <a:r>
              <a:rPr lang="ar-EG" sz="7200" b="1" dirty="0"/>
              <a:t>هذا السلام الأسمى</a:t>
            </a:r>
            <a:br>
              <a:rPr lang="ar-EG" sz="7200" b="1" dirty="0"/>
            </a:br>
            <a:r>
              <a:rPr lang="ar-EG" sz="7200" b="1" dirty="0"/>
              <a:t>كلا ولا عنا تزيل</a:t>
            </a:r>
            <a:br>
              <a:rPr lang="ar-EG" sz="7200" b="1" dirty="0"/>
            </a:br>
            <a:r>
              <a:rPr lang="ar-EG" sz="7200" b="1" dirty="0"/>
              <a:t>تلك العطايا العظمى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هذا سلام المؤمنين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من ربهم حلو ثمين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سلام، سلام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 كل حين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5098"/>
            <a:ext cx="998219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 هذا سلام لي شراه</a:t>
            </a:r>
            <a:br>
              <a:rPr lang="ar-EG" sz="7200" b="1" dirty="0"/>
            </a:br>
            <a:r>
              <a:rPr lang="ar-EG" sz="7200" b="1" dirty="0"/>
              <a:t>رب الفدى بالصلب</a:t>
            </a:r>
            <a:br>
              <a:rPr lang="ar-EG" sz="7200" b="1" dirty="0"/>
            </a:br>
            <a:r>
              <a:rPr lang="ar-EG" sz="7200" b="1" dirty="0"/>
              <a:t>كالنهر يجري في صفاه</a:t>
            </a:r>
            <a:br>
              <a:rPr lang="ar-EG" sz="7200" b="1" dirty="0"/>
            </a:br>
            <a:r>
              <a:rPr lang="ar-EG" sz="7200" b="1" dirty="0"/>
              <a:t>يروي </a:t>
            </a:r>
            <a:r>
              <a:rPr lang="ar-EG" sz="7200" b="1" dirty="0" err="1"/>
              <a:t>ظماء</a:t>
            </a:r>
            <a:r>
              <a:rPr lang="ar-EG" sz="7200" b="1" dirty="0"/>
              <a:t> القلب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هذا سلام المؤمنين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من ربهم حلو ثمين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سلام، سلام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 كل حين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4-</a:t>
            </a:r>
          </a:p>
          <a:p>
            <a:pPr algn="ctr" rtl="1"/>
            <a:r>
              <a:rPr lang="ar-EG" sz="7200" b="1" dirty="0"/>
              <a:t> الأمن فيه والهجوع</a:t>
            </a:r>
            <a:br>
              <a:rPr lang="ar-EG" sz="7200" b="1" dirty="0"/>
            </a:br>
            <a:r>
              <a:rPr lang="ar-EG" sz="7200" b="1" dirty="0"/>
              <a:t>هذا السلام الباقي</a:t>
            </a:r>
            <a:br>
              <a:rPr lang="ar-EG" sz="7200" b="1" dirty="0"/>
            </a:br>
            <a:r>
              <a:rPr lang="ar-EG" sz="7200" b="1" dirty="0" err="1"/>
              <a:t>فأنما</a:t>
            </a:r>
            <a:r>
              <a:rPr lang="ar-EG" sz="7200" b="1" dirty="0"/>
              <a:t> المعطي يسوع</a:t>
            </a:r>
            <a:br>
              <a:rPr lang="ar-EG" sz="7200" b="1" dirty="0"/>
            </a:br>
            <a:r>
              <a:rPr lang="ar-EG" sz="7200" b="1" dirty="0"/>
              <a:t>باق على الميثاق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هذا سلام المؤمنين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من ربهم حلو ثمين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سلام، سلام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 كل حين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05098"/>
            <a:ext cx="9982199" cy="10064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5-</a:t>
            </a:r>
          </a:p>
          <a:p>
            <a:pPr algn="ctr" rtl="1"/>
            <a:r>
              <a:rPr lang="ar-EG" sz="7200" b="1" dirty="0"/>
              <a:t> أن تطم حولي النائبات</a:t>
            </a:r>
            <a:br>
              <a:rPr lang="ar-EG" sz="7200" b="1" dirty="0"/>
            </a:br>
            <a:r>
              <a:rPr lang="ar-EG" sz="7200" b="1" dirty="0"/>
              <a:t>كاللج وسط البحر</a:t>
            </a:r>
            <a:br>
              <a:rPr lang="ar-EG" sz="7200" b="1" dirty="0"/>
            </a:br>
            <a:r>
              <a:rPr lang="ar-EG" sz="7200" b="1" dirty="0"/>
              <a:t>يدم سلامي في ثبات</a:t>
            </a:r>
            <a:br>
              <a:rPr lang="ar-EG" sz="7200" b="1" dirty="0"/>
            </a:br>
            <a:r>
              <a:rPr lang="ar-EG" sz="7200" b="1" dirty="0"/>
              <a:t>أساسه في الصخر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  <a:p>
            <a:pPr algn="ctr"/>
            <a:br>
              <a:rPr lang="ar-EG" sz="7200" b="1" dirty="0"/>
            </a:br>
            <a:endParaRPr lang="en-US" altLang="zh-CN" sz="72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886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القرار: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 هذا سلام المؤمنين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من ربهم حلو ثمين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سلام، سلام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سلام كل حين</a:t>
            </a:r>
          </a:p>
          <a:p>
            <a:pPr algn="ctr"/>
            <a:br>
              <a:rPr lang="ar-EG" sz="7200" b="1" dirty="0">
                <a:solidFill>
                  <a:srgbClr val="00582A"/>
                </a:solidFill>
              </a:rPr>
            </a:br>
            <a:br>
              <a:rPr lang="ar-EG" sz="7200" b="1" dirty="0">
                <a:solidFill>
                  <a:srgbClr val="00582A"/>
                </a:solidFill>
              </a:rPr>
            </a:br>
            <a:endParaRPr lang="ar-EG" altLang="zh-CN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2015</TotalTime>
  <Words>216</Words>
  <Application>Microsoft Office PowerPoint</Application>
  <PresentationFormat>عرض على الشاشة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299</cp:revision>
  <dcterms:created xsi:type="dcterms:W3CDTF">2021-12-07T14:30:00Z</dcterms:created>
  <dcterms:modified xsi:type="dcterms:W3CDTF">2024-06-27T11:05:34Z</dcterms:modified>
</cp:coreProperties>
</file>