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13" r:id="rId3"/>
    <p:sldId id="312" r:id="rId4"/>
    <p:sldId id="314" r:id="rId5"/>
    <p:sldId id="315" r:id="rId6"/>
    <p:sldId id="316" r:id="rId7"/>
    <p:sldId id="318" r:id="rId8"/>
    <p:sldId id="317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3"/>
            <p14:sldId id="312"/>
            <p14:sldId id="314"/>
            <p14:sldId id="315"/>
            <p14:sldId id="316"/>
            <p14:sldId id="318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5" d="100"/>
          <a:sy n="75" d="100"/>
        </p:scale>
        <p:origin x="56" y="1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بَرَّا بيتي وحُضن أبُويَا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+mn-cs"/>
              </a:rPr>
              <a:t>1- بَرَّا بيتي وحُضن أبُويَا كُنت مَحسُوب مِن العَبيد</a:t>
            </a:r>
            <a:br>
              <a:rPr lang="ar-EG" sz="3600" b="1" dirty="0">
                <a:cs typeface="+mn-cs"/>
              </a:rPr>
            </a:br>
            <a:r>
              <a:rPr lang="ar-EG" sz="3600" b="1" dirty="0">
                <a:cs typeface="+mn-cs"/>
              </a:rPr>
              <a:t>كُنت اِبن وصَار نَصِيبـي  </a:t>
            </a:r>
            <a:r>
              <a:rPr lang="ar-SA" sz="3600" b="1" dirty="0">
                <a:cs typeface="+mn-cs"/>
              </a:rPr>
              <a:t> </a:t>
            </a:r>
            <a:r>
              <a:rPr lang="ar-EG" sz="3600" b="1" dirty="0">
                <a:cs typeface="+mn-cs"/>
              </a:rPr>
              <a:t>عَبد ل</a:t>
            </a:r>
            <a:r>
              <a:rPr lang="ar-SA" sz="3600" b="1" dirty="0">
                <a:cs typeface="+mn-cs"/>
              </a:rPr>
              <a:t>ـــــــ</a:t>
            </a:r>
            <a:r>
              <a:rPr lang="ar-EG" sz="3600" b="1" dirty="0">
                <a:cs typeface="+mn-cs"/>
              </a:rPr>
              <a:t>يَّ ألف سِيد</a:t>
            </a:r>
            <a:br>
              <a:rPr lang="ar-EG" sz="3600" b="1" dirty="0">
                <a:cs typeface="+mn-cs"/>
              </a:rPr>
            </a:br>
            <a:r>
              <a:rPr lang="ar-EG" sz="3600" b="1" dirty="0">
                <a:cs typeface="+mn-cs"/>
              </a:rPr>
              <a:t>صِرت أبَدِّد كُل مَالــــي  بِعت كُل ثمين وغَال</a:t>
            </a:r>
            <a:r>
              <a:rPr lang="ar-SA" sz="3600" b="1" dirty="0">
                <a:cs typeface="+mn-cs"/>
              </a:rPr>
              <a:t>ـــ</a:t>
            </a:r>
            <a:r>
              <a:rPr lang="ar-EG" sz="3600" b="1" dirty="0">
                <a:cs typeface="+mn-cs"/>
              </a:rPr>
              <a:t>ي</a:t>
            </a:r>
            <a:br>
              <a:rPr lang="ar-EG" sz="3600" b="1" dirty="0">
                <a:cs typeface="+mn-cs"/>
              </a:rPr>
            </a:br>
            <a:r>
              <a:rPr lang="ar-EG" sz="3600" b="1" dirty="0">
                <a:cs typeface="+mn-cs"/>
              </a:rPr>
              <a:t>بَس لَمَّا يَسوع </a:t>
            </a:r>
            <a:r>
              <a:rPr lang="ar-EG" sz="3600" b="1" dirty="0" err="1">
                <a:cs typeface="+mn-cs"/>
              </a:rPr>
              <a:t>نادالي</a:t>
            </a:r>
            <a:r>
              <a:rPr lang="ar-SA" sz="3600" b="1" dirty="0">
                <a:cs typeface="+mn-cs"/>
              </a:rPr>
              <a:t> </a:t>
            </a:r>
            <a:r>
              <a:rPr lang="ar-EG" sz="3600" b="1" dirty="0">
                <a:cs typeface="+mn-cs"/>
              </a:rPr>
              <a:t> صِرت اِبن وصَار لي عِيد</a:t>
            </a:r>
          </a:p>
          <a:p>
            <a:pPr rtl="1"/>
            <a:br>
              <a:rPr lang="ar-EG" sz="3600" b="1" dirty="0">
                <a:cs typeface="+mn-cs"/>
              </a:rPr>
            </a:br>
            <a:r>
              <a:rPr lang="en-US" sz="2400" b="1" dirty="0">
                <a:solidFill>
                  <a:srgbClr val="FF0000"/>
                </a:solidFill>
                <a:cs typeface="+mn-cs"/>
              </a:rPr>
              <a:t>barra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beti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we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hoDn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aboya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kont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mahsob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melaabeed</a:t>
            </a:r>
            <a:br>
              <a:rPr lang="en-US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 err="1">
                <a:solidFill>
                  <a:srgbClr val="FF0000"/>
                </a:solidFill>
                <a:cs typeface="+mn-cs"/>
              </a:rPr>
              <a:t>kont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ebn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we Sar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naSibi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 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aabd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lia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alf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seed</a:t>
            </a:r>
            <a:br>
              <a:rPr lang="en-US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 err="1">
                <a:solidFill>
                  <a:srgbClr val="FF0000"/>
                </a:solidFill>
                <a:cs typeface="+mn-cs"/>
              </a:rPr>
              <a:t>Sert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abadded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kol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mali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 beat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kol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thameen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we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ghali</a:t>
            </a:r>
            <a:br>
              <a:rPr lang="en-US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>
                <a:solidFill>
                  <a:srgbClr val="FF0000"/>
                </a:solidFill>
                <a:cs typeface="+mn-cs"/>
              </a:rPr>
              <a:t>bass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lamma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yasou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nadali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 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Sert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ebn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we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Sarli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aeed</a:t>
            </a:r>
            <a:endParaRPr lang="en-US" sz="2000" b="1" dirty="0">
              <a:solidFill>
                <a:srgbClr val="FF0000"/>
              </a:solidFill>
              <a:cs typeface="+mn-cs"/>
            </a:endParaRPr>
          </a:p>
          <a:p>
            <a:pPr rtl="1"/>
            <a:endParaRPr lang="en-US" sz="2000" b="1" dirty="0">
              <a:solidFill>
                <a:srgbClr val="FF0000"/>
              </a:solidFill>
              <a:cs typeface="+mn-cs"/>
            </a:endParaRPr>
          </a:p>
          <a:p>
            <a:pPr rtl="1"/>
            <a:br>
              <a:rPr lang="en-US" sz="800" b="1" dirty="0">
                <a:cs typeface="+mn-cs"/>
              </a:rPr>
            </a:br>
            <a:br>
              <a:rPr lang="en-US" sz="800" b="1" dirty="0">
                <a:cs typeface="+mn-cs"/>
              </a:rPr>
            </a:br>
            <a:r>
              <a:rPr lang="en-US" sz="2000" b="1" dirty="0">
                <a:cs typeface="+mn-cs"/>
              </a:rPr>
              <a:t>I am a slave outside my father’s territories. I was a son but I became a slave</a:t>
            </a:r>
          </a:p>
          <a:p>
            <a:pPr rtl="1"/>
            <a:r>
              <a:rPr lang="en-US" sz="2000" b="1" dirty="0">
                <a:cs typeface="+mn-cs"/>
              </a:rPr>
              <a:t> with a thousand masters. I sold all my precious things and became needy.</a:t>
            </a:r>
          </a:p>
          <a:p>
            <a:pPr rtl="1"/>
            <a:r>
              <a:rPr lang="en-US" sz="2000" b="1" dirty="0">
                <a:cs typeface="+mn-cs"/>
              </a:rPr>
              <a:t> When Jesus called me I became a son again and had a feast.</a:t>
            </a:r>
            <a:endParaRPr lang="ar-EG" sz="2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فَرَحِي كان لَمَّا اِشتَرَاني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فَرَحِي لَمَّا يَسـوع نادَاني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صِرت حُر وصَار مَكاني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جُوَّا عُرسـه في أورشَليم</a:t>
            </a:r>
            <a:endParaRPr lang="en-US" b="1" dirty="0">
              <a:solidFill>
                <a:srgbClr val="005024"/>
              </a:solidFill>
              <a:cs typeface="+mn-cs"/>
            </a:endParaRPr>
          </a:p>
          <a:p>
            <a:pPr algn="ctr" rtl="1"/>
            <a:br>
              <a:rPr lang="en-US" sz="24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 err="1">
                <a:solidFill>
                  <a:srgbClr val="002060"/>
                </a:solidFill>
                <a:cs typeface="+mn-cs"/>
              </a:rPr>
              <a:t>farahi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kan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lamma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ashTarani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farahi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lamma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yasou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nadani</a:t>
            </a:r>
            <a:br>
              <a:rPr lang="en-US" sz="2400" b="1" dirty="0">
                <a:solidFill>
                  <a:srgbClr val="002060"/>
                </a:solidFill>
                <a:cs typeface="+mn-cs"/>
              </a:rPr>
            </a:br>
            <a:r>
              <a:rPr lang="en-US" sz="2400" b="1" dirty="0" err="1">
                <a:solidFill>
                  <a:srgbClr val="002060"/>
                </a:solidFill>
                <a:cs typeface="+mn-cs"/>
              </a:rPr>
              <a:t>Sert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horr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we Sar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makani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joa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aorso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fi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orshaleem</a:t>
            </a:r>
            <a:endParaRPr lang="en-US" sz="2400" b="1" dirty="0">
              <a:solidFill>
                <a:srgbClr val="002060"/>
              </a:solidFill>
              <a:cs typeface="+mn-cs"/>
            </a:endParaRPr>
          </a:p>
          <a:p>
            <a:pPr algn="ctr" rtl="1"/>
            <a:endParaRPr lang="en-US" sz="2400" b="1" dirty="0">
              <a:solidFill>
                <a:srgbClr val="005024"/>
              </a:solidFill>
              <a:cs typeface="+mn-cs"/>
            </a:endParaRPr>
          </a:p>
          <a:p>
            <a:pPr algn="ctr"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>
                <a:solidFill>
                  <a:srgbClr val="005024"/>
                </a:solidFill>
                <a:cs typeface="+mn-cs"/>
              </a:rPr>
              <a:t>My joy was fulfilled when Jesus called me, bought me,</a:t>
            </a:r>
          </a:p>
          <a:p>
            <a:pPr algn="ctr" rtl="1"/>
            <a:r>
              <a:rPr lang="en-US" sz="2400" b="1" dirty="0">
                <a:solidFill>
                  <a:srgbClr val="005024"/>
                </a:solidFill>
                <a:cs typeface="+mn-cs"/>
              </a:rPr>
              <a:t> freed me and I had a place in His wedding in heavenly Jerusalem.</a:t>
            </a:r>
            <a:endParaRPr lang="ar-EG" sz="4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000" b="1" dirty="0">
                <a:cs typeface="+mn-cs"/>
              </a:rPr>
              <a:t>2- </a:t>
            </a:r>
            <a:r>
              <a:rPr lang="ar-EG" sz="4000" b="1" dirty="0"/>
              <a:t>كان فُتات الخُبز أكلي</a:t>
            </a:r>
            <a:r>
              <a:rPr lang="ar-SA" sz="4000" b="1" dirty="0"/>
              <a:t> </a:t>
            </a:r>
            <a:r>
              <a:rPr lang="ar-EG" sz="4000" b="1" dirty="0"/>
              <a:t>  والفُتات خُبز الأجير</a:t>
            </a:r>
            <a:br>
              <a:rPr lang="ar-EG" sz="4000" b="1" dirty="0"/>
            </a:br>
            <a:r>
              <a:rPr lang="ar-EG" sz="4000" b="1" dirty="0"/>
              <a:t>كالعَبيد يأسُرني ضَعفِــي  </a:t>
            </a:r>
            <a:r>
              <a:rPr lang="ar-SA" sz="4000" b="1" dirty="0"/>
              <a:t> </a:t>
            </a:r>
            <a:r>
              <a:rPr lang="ar-EG" sz="4000" b="1" dirty="0"/>
              <a:t>والنَّهَار إحسَاس بعِيد</a:t>
            </a:r>
            <a:br>
              <a:rPr lang="ar-EG" sz="4000" b="1" dirty="0"/>
            </a:br>
            <a:r>
              <a:rPr lang="ar-EG" sz="4000" b="1" dirty="0"/>
              <a:t>ولَمَّا أحتاج أو أجُــــوع  </a:t>
            </a:r>
            <a:r>
              <a:rPr lang="ar-SA" sz="4000" b="1" dirty="0"/>
              <a:t> </a:t>
            </a:r>
            <a:r>
              <a:rPr lang="ar-EG" sz="4000" b="1" dirty="0"/>
              <a:t>والدُّمُوع تِسبَق دُمُوع</a:t>
            </a:r>
            <a:br>
              <a:rPr lang="ar-EG" sz="4000" b="1" dirty="0"/>
            </a:br>
            <a:r>
              <a:rPr lang="ar-EG" sz="4000" b="1" dirty="0"/>
              <a:t>بَس لَمَّا لاح يَسوع  صَار يَسوع فِصحِي الثَّمين</a:t>
            </a:r>
          </a:p>
          <a:p>
            <a:pPr rtl="1"/>
            <a:br>
              <a:rPr lang="ar-EG" sz="2400" b="1" dirty="0"/>
            </a:br>
            <a:r>
              <a:rPr lang="en-US" sz="2400" b="1" dirty="0" err="1">
                <a:solidFill>
                  <a:srgbClr val="FF0000"/>
                </a:solidFill>
              </a:rPr>
              <a:t>kan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fotat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elkhobz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akli</a:t>
            </a:r>
            <a:r>
              <a:rPr lang="en-US" sz="2400" b="1" dirty="0">
                <a:solidFill>
                  <a:srgbClr val="FF0000"/>
                </a:solidFill>
              </a:rPr>
              <a:t>   we </a:t>
            </a:r>
            <a:r>
              <a:rPr lang="en-US" sz="2400" b="1" dirty="0" err="1">
                <a:solidFill>
                  <a:srgbClr val="FF0000"/>
                </a:solidFill>
              </a:rPr>
              <a:t>elfotat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khobz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elajeer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 err="1">
                <a:solidFill>
                  <a:srgbClr val="FF0000"/>
                </a:solidFill>
              </a:rPr>
              <a:t>kalaabeed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yeaserni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Daafi</a:t>
            </a:r>
            <a:r>
              <a:rPr lang="en-US" sz="2400" b="1" dirty="0">
                <a:solidFill>
                  <a:srgbClr val="FF0000"/>
                </a:solidFill>
              </a:rPr>
              <a:t>   </a:t>
            </a:r>
            <a:r>
              <a:rPr lang="en-US" sz="2400" b="1" dirty="0" err="1">
                <a:solidFill>
                  <a:srgbClr val="FF0000"/>
                </a:solidFill>
              </a:rPr>
              <a:t>wennahar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ehsas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beaeed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 err="1">
                <a:solidFill>
                  <a:srgbClr val="FF0000"/>
                </a:solidFill>
              </a:rPr>
              <a:t>wamma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ahtaj</a:t>
            </a:r>
            <a:r>
              <a:rPr lang="en-US" sz="2400" b="1" dirty="0">
                <a:solidFill>
                  <a:srgbClr val="FF0000"/>
                </a:solidFill>
              </a:rPr>
              <a:t> aw </a:t>
            </a:r>
            <a:r>
              <a:rPr lang="en-US" sz="2400" b="1" dirty="0" err="1">
                <a:solidFill>
                  <a:srgbClr val="FF0000"/>
                </a:solidFill>
              </a:rPr>
              <a:t>ajoa</a:t>
            </a:r>
            <a:r>
              <a:rPr lang="en-US" sz="2400" b="1" dirty="0">
                <a:solidFill>
                  <a:srgbClr val="FF0000"/>
                </a:solidFill>
              </a:rPr>
              <a:t>   </a:t>
            </a:r>
            <a:r>
              <a:rPr lang="en-US" sz="2400" b="1" dirty="0" err="1">
                <a:solidFill>
                  <a:srgbClr val="FF0000"/>
                </a:solidFill>
              </a:rPr>
              <a:t>weddomoa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tesbaq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domoa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rgbClr val="FF0000"/>
                </a:solidFill>
              </a:rPr>
              <a:t>bass </a:t>
            </a:r>
            <a:r>
              <a:rPr lang="en-US" sz="2400" b="1" dirty="0" err="1">
                <a:solidFill>
                  <a:srgbClr val="FF0000"/>
                </a:solidFill>
              </a:rPr>
              <a:t>lamma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lah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yasou</a:t>
            </a:r>
            <a:r>
              <a:rPr lang="en-US" sz="2400" b="1" dirty="0">
                <a:solidFill>
                  <a:srgbClr val="FF0000"/>
                </a:solidFill>
              </a:rPr>
              <a:t>   Sar </a:t>
            </a:r>
            <a:r>
              <a:rPr lang="en-US" sz="2400" b="1" dirty="0" err="1">
                <a:solidFill>
                  <a:srgbClr val="FF0000"/>
                </a:solidFill>
              </a:rPr>
              <a:t>yasoua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feShi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eththameen</a:t>
            </a:r>
            <a:endParaRPr lang="en-US" sz="24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I ate crumbs like the slaves. I was as weak as a slave</a:t>
            </a:r>
          </a:p>
          <a:p>
            <a:pPr rtl="1"/>
            <a:r>
              <a:rPr lang="en-US" sz="2400" b="1" dirty="0"/>
              <a:t> with no light at the end of the tunnel. I lived in tears</a:t>
            </a:r>
          </a:p>
          <a:p>
            <a:pPr rtl="1"/>
            <a:r>
              <a:rPr lang="en-US" sz="2400" b="1" dirty="0"/>
              <a:t> till Jesus showed up and He became my Passover.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33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فَرَحِي كان لَمَّا اِشتَرَاني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فَرَحِي لَمَّا يَسـوع نادَاني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صِرت حُر وصَار مَكاني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جُوَّا عُرسـه في أورشَليم</a:t>
            </a:r>
            <a:endParaRPr lang="en-US" b="1" dirty="0">
              <a:solidFill>
                <a:srgbClr val="005024"/>
              </a:solidFill>
              <a:cs typeface="+mn-cs"/>
            </a:endParaRPr>
          </a:p>
          <a:p>
            <a:pPr algn="ctr" rtl="1"/>
            <a:br>
              <a:rPr lang="en-US" sz="24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 err="1">
                <a:solidFill>
                  <a:srgbClr val="002060"/>
                </a:solidFill>
                <a:cs typeface="+mn-cs"/>
              </a:rPr>
              <a:t>farahi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kan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lamma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ashTarani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farahi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lamma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yasou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nadani</a:t>
            </a:r>
            <a:br>
              <a:rPr lang="en-US" sz="2400" b="1" dirty="0">
                <a:solidFill>
                  <a:srgbClr val="002060"/>
                </a:solidFill>
                <a:cs typeface="+mn-cs"/>
              </a:rPr>
            </a:br>
            <a:r>
              <a:rPr lang="en-US" sz="2400" b="1" dirty="0" err="1">
                <a:solidFill>
                  <a:srgbClr val="002060"/>
                </a:solidFill>
                <a:cs typeface="+mn-cs"/>
              </a:rPr>
              <a:t>Sert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horr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we Sar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makani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joa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aorso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fi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orshaleem</a:t>
            </a:r>
            <a:endParaRPr lang="en-US" sz="2400" b="1" dirty="0">
              <a:solidFill>
                <a:srgbClr val="002060"/>
              </a:solidFill>
              <a:cs typeface="+mn-cs"/>
            </a:endParaRPr>
          </a:p>
          <a:p>
            <a:pPr algn="ctr" rtl="1"/>
            <a:endParaRPr lang="en-US" sz="2400" b="1" dirty="0">
              <a:solidFill>
                <a:srgbClr val="005024"/>
              </a:solidFill>
              <a:cs typeface="+mn-cs"/>
            </a:endParaRPr>
          </a:p>
          <a:p>
            <a:pPr algn="ctr"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>
                <a:solidFill>
                  <a:srgbClr val="005024"/>
                </a:solidFill>
                <a:cs typeface="+mn-cs"/>
              </a:rPr>
              <a:t>My joy was fulfilled when Jesus called me, bought me,</a:t>
            </a:r>
          </a:p>
          <a:p>
            <a:pPr algn="ctr" rtl="1"/>
            <a:r>
              <a:rPr lang="en-US" sz="2400" b="1" dirty="0">
                <a:solidFill>
                  <a:srgbClr val="005024"/>
                </a:solidFill>
                <a:cs typeface="+mn-cs"/>
              </a:rPr>
              <a:t> freed me and I had a place in His wedding in heavenly Jerusalem.</a:t>
            </a:r>
            <a:endParaRPr lang="ar-EG" sz="4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968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5400" b="1" dirty="0">
                <a:cs typeface="+mn-cs"/>
              </a:rPr>
              <a:t>3</a:t>
            </a:r>
            <a:r>
              <a:rPr lang="ar-EG" sz="5400" b="1" dirty="0">
                <a:cs typeface="+mn-cs"/>
              </a:rPr>
              <a:t>- 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كُنت مُشتاق إنِّي أرجَع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وفي طريق البيت أســــير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كم أجير عَند أبُويَا   قلبُه بالنِّعمَة بَصِير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kont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meshtaa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arjaa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tareea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elbait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aseer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ajeer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aand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aboya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benneama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baser</a:t>
            </a:r>
          </a:p>
          <a:p>
            <a:pPr rtl="1"/>
            <a:endParaRPr lang="en-US" sz="2800" b="1" dirty="0">
              <a:solidFill>
                <a:srgbClr val="FF0000"/>
              </a:solidFill>
              <a:latin typeface="Calibri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longed to go back and walk the way to my father’s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house. There are many hired people at my father’s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who are more blessed by His grace.</a:t>
            </a:r>
            <a:endParaRPr lang="ar-EG" sz="2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115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نفسي أرجَع نفسي اقول له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لو أجير يقبَلنــــــــــي عَنده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لَمَّا جيت وفَتَح لي حُضنه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صِرت اِبن وصَار لي عِيد</a:t>
            </a: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nefsi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arjaa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nefsa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ollo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ajeer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yeabalni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aando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lamma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jait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fatahli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hoDno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Sert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ebn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Sarli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aeed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wish I go back and ask Him to accept me as a hired man. When I came He opened His bosom. He restored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 as a son and made me a feast</a:t>
            </a:r>
            <a:endParaRPr lang="ar-EG" sz="2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278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فَرَحِي كان لَمَّا اِشتَرَاني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فَرَحِي لَمَّا يَسـوع نادَاني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صِرت حُر وصَار مَكاني</a:t>
            </a:r>
            <a:br>
              <a:rPr lang="ar-EG" b="1" dirty="0">
                <a:solidFill>
                  <a:srgbClr val="005024"/>
                </a:solidFill>
                <a:cs typeface="+mn-cs"/>
              </a:rPr>
            </a:br>
            <a:r>
              <a:rPr lang="ar-EG" b="1" dirty="0">
                <a:solidFill>
                  <a:srgbClr val="005024"/>
                </a:solidFill>
                <a:cs typeface="+mn-cs"/>
              </a:rPr>
              <a:t>جُوَّا عُرسـه في أورشَليم</a:t>
            </a:r>
            <a:endParaRPr lang="en-US" b="1" dirty="0">
              <a:solidFill>
                <a:srgbClr val="005024"/>
              </a:solidFill>
              <a:cs typeface="+mn-cs"/>
            </a:endParaRPr>
          </a:p>
          <a:p>
            <a:pPr algn="ctr" rtl="1"/>
            <a:br>
              <a:rPr lang="en-US" sz="24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 err="1">
                <a:solidFill>
                  <a:srgbClr val="002060"/>
                </a:solidFill>
                <a:cs typeface="+mn-cs"/>
              </a:rPr>
              <a:t>farahi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kan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lamma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ashTarani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farahi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lamma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yasou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nadani</a:t>
            </a:r>
            <a:br>
              <a:rPr lang="en-US" sz="2400" b="1" dirty="0">
                <a:solidFill>
                  <a:srgbClr val="002060"/>
                </a:solidFill>
                <a:cs typeface="+mn-cs"/>
              </a:rPr>
            </a:br>
            <a:r>
              <a:rPr lang="en-US" sz="2400" b="1" dirty="0" err="1">
                <a:solidFill>
                  <a:srgbClr val="002060"/>
                </a:solidFill>
                <a:cs typeface="+mn-cs"/>
              </a:rPr>
              <a:t>Sert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horr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we Sar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makani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joa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aorso</a:t>
            </a:r>
            <a:r>
              <a:rPr lang="en-US" sz="2400" b="1" dirty="0">
                <a:solidFill>
                  <a:srgbClr val="002060"/>
                </a:solidFill>
                <a:cs typeface="+mn-cs"/>
              </a:rPr>
              <a:t> fi </a:t>
            </a:r>
            <a:r>
              <a:rPr lang="en-US" sz="2400" b="1" dirty="0" err="1">
                <a:solidFill>
                  <a:srgbClr val="002060"/>
                </a:solidFill>
                <a:cs typeface="+mn-cs"/>
              </a:rPr>
              <a:t>orshaleem</a:t>
            </a:r>
            <a:endParaRPr lang="en-US" sz="2400" b="1" dirty="0">
              <a:solidFill>
                <a:srgbClr val="002060"/>
              </a:solidFill>
              <a:cs typeface="+mn-cs"/>
            </a:endParaRPr>
          </a:p>
          <a:p>
            <a:pPr algn="ctr" rtl="1"/>
            <a:endParaRPr lang="en-US" sz="2400" b="1" dirty="0">
              <a:solidFill>
                <a:srgbClr val="005024"/>
              </a:solidFill>
              <a:cs typeface="+mn-cs"/>
            </a:endParaRPr>
          </a:p>
          <a:p>
            <a:pPr algn="ctr"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>
                <a:solidFill>
                  <a:srgbClr val="005024"/>
                </a:solidFill>
                <a:cs typeface="+mn-cs"/>
              </a:rPr>
              <a:t>My joy was fulfilled when Jesus called me, bought me,</a:t>
            </a:r>
          </a:p>
          <a:p>
            <a:pPr algn="ctr" rtl="1"/>
            <a:r>
              <a:rPr lang="en-US" sz="2400" b="1" dirty="0">
                <a:solidFill>
                  <a:srgbClr val="005024"/>
                </a:solidFill>
                <a:cs typeface="+mn-cs"/>
              </a:rPr>
              <a:t> freed me and I had a place in His wedding in heavenly Jerusalem.</a:t>
            </a:r>
            <a:endParaRPr lang="ar-EG" sz="4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1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3876</TotalTime>
  <Words>602</Words>
  <Application>Microsoft Office PowerPoint</Application>
  <PresentationFormat>عرض على الشاشة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330</cp:revision>
  <dcterms:created xsi:type="dcterms:W3CDTF">2021-12-07T14:30:00Z</dcterms:created>
  <dcterms:modified xsi:type="dcterms:W3CDTF">2025-02-06T11:40:15Z</dcterms:modified>
</cp:coreProperties>
</file>