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0" r:id="rId3"/>
    <p:sldId id="421" r:id="rId4"/>
    <p:sldId id="406" r:id="rId5"/>
    <p:sldId id="422" r:id="rId6"/>
    <p:sldId id="423" r:id="rId7"/>
    <p:sldId id="424" r:id="rId8"/>
    <p:sldId id="425" r:id="rId9"/>
    <p:sldId id="426" r:id="rId10"/>
    <p:sldId id="427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1"/>
            <p14:sldId id="406"/>
            <p14:sldId id="422"/>
            <p14:sldId id="423"/>
            <p14:sldId id="424"/>
            <p14:sldId id="425"/>
            <p14:sldId id="426"/>
            <p14:sldId id="4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بره بيتي وحضن أبويا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 بره بيتي وحضن أبويا </a:t>
            </a:r>
          </a:p>
          <a:p>
            <a:pPr algn="ctr"/>
            <a:r>
              <a:rPr lang="ar-EG" sz="7200" b="1" dirty="0"/>
              <a:t>كنت محسوب م العبيد</a:t>
            </a:r>
            <a:br>
              <a:rPr lang="ar-EG" sz="7200" b="1" dirty="0"/>
            </a:br>
            <a:r>
              <a:rPr lang="ar-EG" sz="7200" b="1" dirty="0"/>
              <a:t>كنت ابن وصار نصيبي </a:t>
            </a:r>
          </a:p>
          <a:p>
            <a:pPr algn="ctr"/>
            <a:r>
              <a:rPr lang="ar-EG" sz="7200" b="1" dirty="0"/>
              <a:t>عبد لي ألف سيد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(صرت </a:t>
            </a:r>
            <a:r>
              <a:rPr lang="ar-EG" sz="7200" b="1" dirty="0" err="1"/>
              <a:t>ابدد</a:t>
            </a:r>
            <a:r>
              <a:rPr lang="ar-EG" sz="7200" b="1" dirty="0"/>
              <a:t> كل مالي </a:t>
            </a:r>
          </a:p>
          <a:p>
            <a:pPr algn="ctr"/>
            <a:r>
              <a:rPr lang="ar-EG" sz="7200" b="1" dirty="0"/>
              <a:t>  بعت كل ثمين وغالي)2</a:t>
            </a:r>
            <a:br>
              <a:rPr lang="ar-EG" sz="7200" b="1" dirty="0"/>
            </a:br>
            <a:r>
              <a:rPr lang="ar-EG" sz="7200" b="1" dirty="0"/>
              <a:t>(بس لما يسوع ناداني </a:t>
            </a:r>
          </a:p>
          <a:p>
            <a:pPr algn="ctr"/>
            <a:r>
              <a:rPr lang="ar-EG" sz="7200" b="1" dirty="0"/>
              <a:t>صرت ابن وصار لي عيد)2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48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(فرحي كان لما اشتراني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فرحي لما يسوع ناداني)2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صرت حر وصار مكاني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جوه عرسه </a:t>
            </a:r>
            <a:r>
              <a:rPr lang="ar-EG" sz="7200" b="1" dirty="0" err="1">
                <a:solidFill>
                  <a:srgbClr val="00582A"/>
                </a:solidFill>
              </a:rPr>
              <a:t>ف</a:t>
            </a:r>
            <a:r>
              <a:rPr lang="ar-EG" sz="7200" b="1" dirty="0">
                <a:solidFill>
                  <a:srgbClr val="00582A"/>
                </a:solidFill>
              </a:rPr>
              <a:t> أورشليم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70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</a:p>
          <a:p>
            <a:pPr algn="ctr"/>
            <a:r>
              <a:rPr lang="ar-EG" sz="7200" b="1" dirty="0"/>
              <a:t> (كان فتات الخبز أكلي </a:t>
            </a:r>
          </a:p>
          <a:p>
            <a:pPr algn="ctr"/>
            <a:r>
              <a:rPr lang="ar-EG" sz="7200" b="1" dirty="0"/>
              <a:t>والفتات خبز العبيد</a:t>
            </a:r>
            <a:br>
              <a:rPr lang="ar-EG" sz="7200" b="1" dirty="0"/>
            </a:br>
            <a:r>
              <a:rPr lang="ar-EG" sz="7200" b="1" dirty="0"/>
              <a:t>كالعبيد ياسرني ضعفي </a:t>
            </a:r>
          </a:p>
          <a:p>
            <a:pPr algn="ctr"/>
            <a:r>
              <a:rPr lang="ar-EG" sz="7200" b="1" dirty="0"/>
              <a:t>والنهار إحساس بعيد)2 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(وأما أحتاج أو أجوع </a:t>
            </a:r>
          </a:p>
          <a:p>
            <a:pPr algn="ctr"/>
            <a:r>
              <a:rPr lang="ar-EG" sz="7200" b="1" dirty="0"/>
              <a:t>والدموع تسبق دموع)2</a:t>
            </a:r>
            <a:br>
              <a:rPr lang="ar-EG" sz="7200" b="1" dirty="0"/>
            </a:br>
            <a:r>
              <a:rPr lang="ar-EG" sz="7200" b="1" dirty="0"/>
              <a:t>(بس لما لاح يسوع </a:t>
            </a:r>
          </a:p>
          <a:p>
            <a:pPr algn="ctr"/>
            <a:r>
              <a:rPr lang="ar-EG" sz="7200" b="1" dirty="0"/>
              <a:t>صار يسوع فصحي الثمين)2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48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(فرحي كان لما اشتراني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فرحي لما يسوع ناداني)2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صرت حر وصار مكاني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جوه عرسه </a:t>
            </a:r>
            <a:r>
              <a:rPr lang="ar-EG" sz="7200" b="1" dirty="0" err="1">
                <a:solidFill>
                  <a:srgbClr val="00582A"/>
                </a:solidFill>
              </a:rPr>
              <a:t>ف</a:t>
            </a:r>
            <a:r>
              <a:rPr lang="ar-EG" sz="7200" b="1" dirty="0">
                <a:solidFill>
                  <a:srgbClr val="00582A"/>
                </a:solidFill>
              </a:rPr>
              <a:t> أورشليم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/>
            <a:r>
              <a:rPr lang="ar-EG" sz="7200" b="1" dirty="0"/>
              <a:t> (كنت مشتاق إني أرجع </a:t>
            </a:r>
          </a:p>
          <a:p>
            <a:pPr algn="ctr"/>
            <a:r>
              <a:rPr lang="ar-EG" sz="7200" b="1" dirty="0"/>
              <a:t>وف طريق البيت أسير</a:t>
            </a:r>
            <a:br>
              <a:rPr lang="ar-EG" sz="7200" b="1" dirty="0"/>
            </a:br>
            <a:r>
              <a:rPr lang="ar-EG" sz="7200" b="1" dirty="0"/>
              <a:t>كم أجير عند أبويا </a:t>
            </a:r>
          </a:p>
          <a:p>
            <a:pPr algn="ctr"/>
            <a:r>
              <a:rPr lang="ar-EG" sz="7200" b="1" dirty="0"/>
              <a:t>قلبه بالنعمة بصير)2 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(نفسي أرجع نفسي أقوله </a:t>
            </a:r>
          </a:p>
          <a:p>
            <a:pPr algn="ctr" rtl="1"/>
            <a:r>
              <a:rPr lang="ar-EG" sz="7200" b="1" dirty="0"/>
              <a:t>لو أجير يقبلني عنده)2</a:t>
            </a:r>
            <a:br>
              <a:rPr lang="ar-EG" sz="7200" b="1" dirty="0"/>
            </a:br>
            <a:r>
              <a:rPr lang="ar-EG" sz="7200" b="1" dirty="0"/>
              <a:t>(وأما جيت وفتح لي حضنه </a:t>
            </a:r>
          </a:p>
          <a:p>
            <a:pPr algn="ctr" rtl="1"/>
            <a:r>
              <a:rPr lang="ar-EG" sz="7200" b="1" dirty="0"/>
              <a:t>صرت ابن وصار لي عيد)2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48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(فرحي كان لما اشتراني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فرحي لما يسوع ناداني)2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صرت حر وصار مكاني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جوه عرسه </a:t>
            </a:r>
            <a:r>
              <a:rPr lang="ar-EG" sz="7200" b="1" dirty="0" err="1">
                <a:solidFill>
                  <a:srgbClr val="00582A"/>
                </a:solidFill>
              </a:rPr>
              <a:t>ف</a:t>
            </a:r>
            <a:r>
              <a:rPr lang="ar-EG" sz="7200" b="1" dirty="0">
                <a:solidFill>
                  <a:srgbClr val="00582A"/>
                </a:solidFill>
              </a:rPr>
              <a:t> أورشليم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2017</TotalTime>
  <Words>217</Words>
  <Application>Microsoft Office PowerPoint</Application>
  <PresentationFormat>عرض على الشاشة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2024-06-27T11:07:21Z</dcterms:modified>
</cp:coreProperties>
</file>