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5" r:id="rId2"/>
    <p:sldId id="420" r:id="rId3"/>
    <p:sldId id="406" r:id="rId4"/>
    <p:sldId id="423" r:id="rId5"/>
    <p:sldId id="422" r:id="rId6"/>
    <p:sldId id="424" r:id="rId7"/>
    <p:sldId id="29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0"/>
            <p14:sldId id="406"/>
            <p14:sldId id="423"/>
            <p14:sldId id="422"/>
            <p14:sldId id="424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5" d="100"/>
          <a:sy n="55" d="100"/>
        </p:scale>
        <p:origin x="52" y="42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ترنيمة </a:t>
            </a:r>
          </a:p>
          <a:p>
            <a:pPr algn="ctr"/>
            <a:r>
              <a:rPr lang="ar-EG" sz="6600" b="1" dirty="0"/>
              <a:t>بسبحك يا ربي يسوع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305098"/>
            <a:ext cx="9982199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7200" b="1" dirty="0">
                <a:solidFill>
                  <a:srgbClr val="00582A"/>
                </a:solidFill>
              </a:rPr>
              <a:t>القرار</a:t>
            </a:r>
            <a:r>
              <a:rPr lang="ar-EG" sz="7200" b="1" dirty="0">
                <a:solidFill>
                  <a:srgbClr val="00582A"/>
                </a:solidFill>
              </a:rPr>
              <a:t>:</a:t>
            </a:r>
            <a:endParaRPr lang="ar-SA" sz="7200" b="1" dirty="0">
              <a:solidFill>
                <a:srgbClr val="00582A"/>
              </a:solidFill>
            </a:endParaRPr>
          </a:p>
          <a:p>
            <a:pPr algn="ctr" rtl="1"/>
            <a:r>
              <a:rPr lang="ar-SA" sz="7200" b="1" dirty="0" err="1">
                <a:solidFill>
                  <a:srgbClr val="00582A"/>
                </a:solidFill>
              </a:rPr>
              <a:t>باسبحك</a:t>
            </a:r>
            <a:r>
              <a:rPr lang="ar-SA" sz="7200" b="1" dirty="0">
                <a:solidFill>
                  <a:srgbClr val="00582A"/>
                </a:solidFill>
              </a:rPr>
              <a:t> يا رب</a:t>
            </a:r>
            <a:r>
              <a:rPr lang="ar-EG" sz="7200" b="1" dirty="0">
                <a:solidFill>
                  <a:srgbClr val="00582A"/>
                </a:solidFill>
              </a:rPr>
              <a:t>ي</a:t>
            </a:r>
            <a:r>
              <a:rPr lang="ar-SA" sz="7200" b="1" dirty="0">
                <a:solidFill>
                  <a:srgbClr val="00582A"/>
                </a:solidFill>
              </a:rPr>
              <a:t> يسوع </a:t>
            </a:r>
            <a:endParaRPr lang="ar-EG" sz="7200" b="1" dirty="0">
              <a:solidFill>
                <a:srgbClr val="00582A"/>
              </a:solidFill>
            </a:endParaRPr>
          </a:p>
          <a:p>
            <a:pPr algn="ctr" rtl="1"/>
            <a:r>
              <a:rPr lang="ar-SA" sz="7200" b="1" dirty="0">
                <a:solidFill>
                  <a:srgbClr val="00582A"/>
                </a:solidFill>
              </a:rPr>
              <a:t>أنت حبيب</a:t>
            </a:r>
            <a:r>
              <a:rPr lang="ar-EG" sz="7200" b="1" dirty="0">
                <a:solidFill>
                  <a:srgbClr val="00582A"/>
                </a:solidFill>
              </a:rPr>
              <a:t>ي</a:t>
            </a:r>
            <a:r>
              <a:rPr lang="ar-SA" sz="7200" b="1" dirty="0">
                <a:solidFill>
                  <a:srgbClr val="00582A"/>
                </a:solidFill>
              </a:rPr>
              <a:t> ومال</a:t>
            </a:r>
            <a:r>
              <a:rPr lang="ar-EG" sz="7200" b="1" dirty="0">
                <a:solidFill>
                  <a:srgbClr val="00582A"/>
                </a:solidFill>
              </a:rPr>
              <a:t>ي</a:t>
            </a:r>
            <a:r>
              <a:rPr lang="ar-SA" sz="7200" b="1" dirty="0">
                <a:solidFill>
                  <a:srgbClr val="00582A"/>
                </a:solidFill>
              </a:rPr>
              <a:t> قلب</a:t>
            </a:r>
            <a:r>
              <a:rPr lang="ar-EG" sz="7200" b="1" dirty="0">
                <a:solidFill>
                  <a:srgbClr val="00582A"/>
                </a:solidFill>
              </a:rPr>
              <a:t>ي</a:t>
            </a:r>
            <a:endParaRPr lang="ar-SA" sz="7200" b="1" dirty="0">
              <a:solidFill>
                <a:srgbClr val="00582A"/>
              </a:solidFill>
            </a:endParaRPr>
          </a:p>
          <a:p>
            <a:pPr algn="ctr" rtl="1"/>
            <a:r>
              <a:rPr lang="ar-SA" sz="7200" b="1" dirty="0">
                <a:solidFill>
                  <a:srgbClr val="00582A"/>
                </a:solidFill>
              </a:rPr>
              <a:t>و كل قلب</a:t>
            </a:r>
            <a:r>
              <a:rPr lang="ar-EG" sz="7200" b="1" dirty="0">
                <a:solidFill>
                  <a:srgbClr val="00582A"/>
                </a:solidFill>
              </a:rPr>
              <a:t>ي</a:t>
            </a:r>
            <a:r>
              <a:rPr lang="ar-SA" sz="7200" b="1" dirty="0">
                <a:solidFill>
                  <a:srgbClr val="00582A"/>
                </a:solidFill>
              </a:rPr>
              <a:t> مليان خشوع </a:t>
            </a:r>
            <a:endParaRPr lang="ar-EG" sz="7200" b="1" dirty="0">
              <a:solidFill>
                <a:srgbClr val="00582A"/>
              </a:solidFill>
            </a:endParaRPr>
          </a:p>
          <a:p>
            <a:pPr algn="ctr" rtl="1"/>
            <a:r>
              <a:rPr lang="ar-SA" sz="7200" b="1" dirty="0" err="1">
                <a:solidFill>
                  <a:srgbClr val="00582A"/>
                </a:solidFill>
              </a:rPr>
              <a:t>بأسجد</a:t>
            </a:r>
            <a:r>
              <a:rPr lang="ar-SA" sz="7200" b="1" dirty="0">
                <a:solidFill>
                  <a:srgbClr val="00582A"/>
                </a:solidFill>
              </a:rPr>
              <a:t> لك رب</a:t>
            </a:r>
            <a:r>
              <a:rPr lang="ar-EG" sz="7200" b="1" dirty="0">
                <a:solidFill>
                  <a:srgbClr val="00582A"/>
                </a:solidFill>
              </a:rPr>
              <a:t>ي</a:t>
            </a:r>
            <a:r>
              <a:rPr lang="ar-SA" sz="7200" b="1" dirty="0">
                <a:solidFill>
                  <a:srgbClr val="00582A"/>
                </a:solidFill>
              </a:rPr>
              <a:t> اقبل حب</a:t>
            </a:r>
            <a:r>
              <a:rPr lang="ar-EG" sz="7200" b="1" dirty="0">
                <a:solidFill>
                  <a:srgbClr val="00582A"/>
                </a:solidFill>
              </a:rPr>
              <a:t>ي</a:t>
            </a:r>
            <a:endParaRPr lang="ar-SA" sz="7200" b="1" dirty="0">
              <a:solidFill>
                <a:srgbClr val="00582A"/>
              </a:solidFill>
            </a:endParaRPr>
          </a:p>
          <a:p>
            <a:pPr algn="ctr"/>
            <a:br>
              <a:rPr lang="ar-SA" sz="7200" b="1" dirty="0">
                <a:solidFill>
                  <a:srgbClr val="00582A"/>
                </a:solidFill>
              </a:rPr>
            </a:br>
            <a:endParaRPr lang="en-US" altLang="zh-CN" sz="7200" b="1" dirty="0">
              <a:solidFill>
                <a:srgbClr val="00582A"/>
              </a:solidFill>
              <a:ea typeface="宋体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410587"/>
            <a:ext cx="9982199" cy="7325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6000" b="1" dirty="0"/>
              <a:t>1- </a:t>
            </a:r>
            <a:endParaRPr lang="ar-EG" sz="6600" b="1" dirty="0"/>
          </a:p>
          <a:p>
            <a:pPr algn="ctr" rtl="1"/>
            <a:r>
              <a:rPr lang="ar-SA" sz="6600" b="1" dirty="0"/>
              <a:t>أنت عارفن</a:t>
            </a:r>
            <a:r>
              <a:rPr lang="ar-EG" sz="6600" b="1" dirty="0"/>
              <a:t>ي</a:t>
            </a:r>
            <a:r>
              <a:rPr lang="ar-SA" sz="6600" b="1" dirty="0"/>
              <a:t> قو</a:t>
            </a:r>
            <a:r>
              <a:rPr lang="ar-EG" sz="6600" b="1" dirty="0"/>
              <a:t>ي</a:t>
            </a:r>
            <a:r>
              <a:rPr lang="ar-SA" sz="6600" b="1" dirty="0"/>
              <a:t> من زمان</a:t>
            </a:r>
          </a:p>
          <a:p>
            <a:pPr algn="ctr" rtl="1"/>
            <a:r>
              <a:rPr lang="ar-SA" sz="6600" b="1" dirty="0"/>
              <a:t>حبيتن</a:t>
            </a:r>
            <a:r>
              <a:rPr lang="ar-EG" sz="6600" b="1" dirty="0"/>
              <a:t>ي</a:t>
            </a:r>
            <a:r>
              <a:rPr lang="ar-SA" sz="6600" b="1" dirty="0"/>
              <a:t> قبل ماج</a:t>
            </a:r>
            <a:r>
              <a:rPr lang="ar-EG" sz="6600" b="1" dirty="0"/>
              <a:t>ي</a:t>
            </a:r>
            <a:r>
              <a:rPr lang="ar-SA" sz="6600" b="1" dirty="0"/>
              <a:t> للدنيا</a:t>
            </a:r>
          </a:p>
          <a:p>
            <a:pPr algn="ctr" rtl="1"/>
            <a:r>
              <a:rPr lang="ar-SA" sz="6600" b="1" dirty="0" err="1"/>
              <a:t>علشان</a:t>
            </a:r>
            <a:r>
              <a:rPr lang="ar-SA" sz="6600" b="1" dirty="0"/>
              <a:t> كده </a:t>
            </a:r>
            <a:r>
              <a:rPr lang="ar-SA" sz="6600" b="1" dirty="0" err="1"/>
              <a:t>بأحس</a:t>
            </a:r>
            <a:r>
              <a:rPr lang="ar-SA" sz="6600" b="1" dirty="0"/>
              <a:t> بالأمان</a:t>
            </a:r>
          </a:p>
          <a:p>
            <a:pPr algn="ctr" rtl="1"/>
            <a:r>
              <a:rPr lang="ar-SA" sz="6600" b="1" dirty="0"/>
              <a:t>وأنت </a:t>
            </a:r>
            <a:r>
              <a:rPr lang="ar-SA" sz="6600" b="1" dirty="0" err="1"/>
              <a:t>بترعان</a:t>
            </a:r>
            <a:r>
              <a:rPr lang="ar-EG" sz="6600" b="1" dirty="0"/>
              <a:t>ي</a:t>
            </a:r>
            <a:r>
              <a:rPr lang="ar-SA" sz="6600" b="1" dirty="0"/>
              <a:t> ثاني</a:t>
            </a:r>
            <a:r>
              <a:rPr lang="ar-EG" sz="6600" b="1" dirty="0"/>
              <a:t>ة</a:t>
            </a:r>
            <a:r>
              <a:rPr lang="ar-SA" sz="6600" b="1" dirty="0"/>
              <a:t> بثاني</a:t>
            </a:r>
            <a:r>
              <a:rPr lang="ar-EG" sz="6600" b="1" dirty="0"/>
              <a:t>ة</a:t>
            </a:r>
            <a:endParaRPr lang="ar-SA" sz="6600" b="1" dirty="0"/>
          </a:p>
          <a:p>
            <a:pPr algn="ctr"/>
            <a:br>
              <a:rPr lang="ar-SA" sz="6600" b="1" dirty="0"/>
            </a:br>
            <a:endParaRPr lang="ar-EG" altLang="zh-CN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305098"/>
            <a:ext cx="9982199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7200" b="1" dirty="0">
                <a:solidFill>
                  <a:srgbClr val="00582A"/>
                </a:solidFill>
              </a:rPr>
              <a:t>القرار</a:t>
            </a:r>
            <a:r>
              <a:rPr lang="ar-EG" sz="7200" b="1" dirty="0">
                <a:solidFill>
                  <a:srgbClr val="00582A"/>
                </a:solidFill>
              </a:rPr>
              <a:t>:</a:t>
            </a:r>
            <a:endParaRPr lang="ar-SA" sz="7200" b="1" dirty="0">
              <a:solidFill>
                <a:srgbClr val="00582A"/>
              </a:solidFill>
            </a:endParaRPr>
          </a:p>
          <a:p>
            <a:pPr algn="ctr" rtl="1"/>
            <a:r>
              <a:rPr lang="ar-SA" sz="7200" b="1" dirty="0" err="1">
                <a:solidFill>
                  <a:srgbClr val="00582A"/>
                </a:solidFill>
              </a:rPr>
              <a:t>باسبحك</a:t>
            </a:r>
            <a:r>
              <a:rPr lang="ar-SA" sz="7200" b="1" dirty="0">
                <a:solidFill>
                  <a:srgbClr val="00582A"/>
                </a:solidFill>
              </a:rPr>
              <a:t> يا رب</a:t>
            </a:r>
            <a:r>
              <a:rPr lang="ar-EG" sz="7200" b="1" dirty="0">
                <a:solidFill>
                  <a:srgbClr val="00582A"/>
                </a:solidFill>
              </a:rPr>
              <a:t>ي</a:t>
            </a:r>
            <a:r>
              <a:rPr lang="ar-SA" sz="7200" b="1" dirty="0">
                <a:solidFill>
                  <a:srgbClr val="00582A"/>
                </a:solidFill>
              </a:rPr>
              <a:t> يسوع </a:t>
            </a:r>
            <a:endParaRPr lang="ar-EG" sz="7200" b="1" dirty="0">
              <a:solidFill>
                <a:srgbClr val="00582A"/>
              </a:solidFill>
            </a:endParaRPr>
          </a:p>
          <a:p>
            <a:pPr algn="ctr" rtl="1"/>
            <a:r>
              <a:rPr lang="ar-SA" sz="7200" b="1" dirty="0">
                <a:solidFill>
                  <a:srgbClr val="00582A"/>
                </a:solidFill>
              </a:rPr>
              <a:t>أنت حبيب</a:t>
            </a:r>
            <a:r>
              <a:rPr lang="ar-EG" sz="7200" b="1" dirty="0">
                <a:solidFill>
                  <a:srgbClr val="00582A"/>
                </a:solidFill>
              </a:rPr>
              <a:t>ي</a:t>
            </a:r>
            <a:r>
              <a:rPr lang="ar-SA" sz="7200" b="1" dirty="0">
                <a:solidFill>
                  <a:srgbClr val="00582A"/>
                </a:solidFill>
              </a:rPr>
              <a:t> ومال</a:t>
            </a:r>
            <a:r>
              <a:rPr lang="ar-EG" sz="7200" b="1" dirty="0">
                <a:solidFill>
                  <a:srgbClr val="00582A"/>
                </a:solidFill>
              </a:rPr>
              <a:t>ي</a:t>
            </a:r>
            <a:r>
              <a:rPr lang="ar-SA" sz="7200" b="1" dirty="0">
                <a:solidFill>
                  <a:srgbClr val="00582A"/>
                </a:solidFill>
              </a:rPr>
              <a:t> قلب</a:t>
            </a:r>
            <a:r>
              <a:rPr lang="ar-EG" sz="7200" b="1" dirty="0">
                <a:solidFill>
                  <a:srgbClr val="00582A"/>
                </a:solidFill>
              </a:rPr>
              <a:t>ي</a:t>
            </a:r>
            <a:endParaRPr lang="ar-SA" sz="7200" b="1" dirty="0">
              <a:solidFill>
                <a:srgbClr val="00582A"/>
              </a:solidFill>
            </a:endParaRPr>
          </a:p>
          <a:p>
            <a:pPr algn="ctr" rtl="1"/>
            <a:r>
              <a:rPr lang="ar-SA" sz="7200" b="1" dirty="0">
                <a:solidFill>
                  <a:srgbClr val="00582A"/>
                </a:solidFill>
              </a:rPr>
              <a:t>و كل قلب</a:t>
            </a:r>
            <a:r>
              <a:rPr lang="ar-EG" sz="7200" b="1" dirty="0">
                <a:solidFill>
                  <a:srgbClr val="00582A"/>
                </a:solidFill>
              </a:rPr>
              <a:t>ي</a:t>
            </a:r>
            <a:r>
              <a:rPr lang="ar-SA" sz="7200" b="1" dirty="0">
                <a:solidFill>
                  <a:srgbClr val="00582A"/>
                </a:solidFill>
              </a:rPr>
              <a:t> مليان خشوع </a:t>
            </a:r>
            <a:endParaRPr lang="ar-EG" sz="7200" b="1" dirty="0">
              <a:solidFill>
                <a:srgbClr val="00582A"/>
              </a:solidFill>
            </a:endParaRPr>
          </a:p>
          <a:p>
            <a:pPr algn="ctr" rtl="1"/>
            <a:r>
              <a:rPr lang="ar-SA" sz="7200" b="1" dirty="0" err="1">
                <a:solidFill>
                  <a:srgbClr val="00582A"/>
                </a:solidFill>
              </a:rPr>
              <a:t>بأسجد</a:t>
            </a:r>
            <a:r>
              <a:rPr lang="ar-SA" sz="7200" b="1" dirty="0">
                <a:solidFill>
                  <a:srgbClr val="00582A"/>
                </a:solidFill>
              </a:rPr>
              <a:t> لك رب</a:t>
            </a:r>
            <a:r>
              <a:rPr lang="ar-EG" sz="7200" b="1" dirty="0">
                <a:solidFill>
                  <a:srgbClr val="00582A"/>
                </a:solidFill>
              </a:rPr>
              <a:t>ي</a:t>
            </a:r>
            <a:r>
              <a:rPr lang="ar-SA" sz="7200" b="1" dirty="0">
                <a:solidFill>
                  <a:srgbClr val="00582A"/>
                </a:solidFill>
              </a:rPr>
              <a:t> اقبل حب</a:t>
            </a:r>
            <a:r>
              <a:rPr lang="ar-EG" sz="7200" b="1" dirty="0">
                <a:solidFill>
                  <a:srgbClr val="00582A"/>
                </a:solidFill>
              </a:rPr>
              <a:t>ي</a:t>
            </a:r>
            <a:endParaRPr lang="ar-SA" sz="7200" b="1" dirty="0">
              <a:solidFill>
                <a:srgbClr val="00582A"/>
              </a:solidFill>
            </a:endParaRPr>
          </a:p>
          <a:p>
            <a:pPr algn="ctr"/>
            <a:br>
              <a:rPr lang="ar-SA" sz="7200" b="1" dirty="0">
                <a:solidFill>
                  <a:srgbClr val="00582A"/>
                </a:solidFill>
              </a:rPr>
            </a:br>
            <a:endParaRPr lang="en-US" altLang="zh-CN" sz="7200" b="1" dirty="0">
              <a:solidFill>
                <a:srgbClr val="00582A"/>
              </a:solidFill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607477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81000"/>
            <a:ext cx="9982199" cy="7879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2</a:t>
            </a:r>
            <a:r>
              <a:rPr lang="ar-SA" sz="6600" b="1" dirty="0"/>
              <a:t>- </a:t>
            </a:r>
            <a:endParaRPr lang="ar-EG" sz="7200" b="1" dirty="0"/>
          </a:p>
          <a:p>
            <a:pPr algn="ctr" rtl="1"/>
            <a:r>
              <a:rPr lang="ar-SA" sz="7200" b="1" dirty="0"/>
              <a:t> مين غيرك يغفر خطيت</a:t>
            </a:r>
            <a:r>
              <a:rPr lang="ar-EG" sz="7200" b="1" dirty="0"/>
              <a:t>ي</a:t>
            </a:r>
            <a:endParaRPr lang="ar-SA" sz="7200" b="1" dirty="0"/>
          </a:p>
          <a:p>
            <a:pPr algn="ctr" rtl="1"/>
            <a:r>
              <a:rPr lang="ar-SA" sz="7200" b="1" dirty="0"/>
              <a:t>ويسامحن</a:t>
            </a:r>
            <a:r>
              <a:rPr lang="ar-EG" sz="7200" b="1" dirty="0"/>
              <a:t>ي</a:t>
            </a:r>
            <a:r>
              <a:rPr lang="ar-SA" sz="7200" b="1" dirty="0"/>
              <a:t> ويمسح دمعت</a:t>
            </a:r>
            <a:r>
              <a:rPr lang="ar-EG" sz="7200" b="1" dirty="0"/>
              <a:t>ي</a:t>
            </a:r>
            <a:endParaRPr lang="ar-SA" sz="7200" b="1" dirty="0"/>
          </a:p>
          <a:p>
            <a:pPr algn="ctr" rtl="1"/>
            <a:r>
              <a:rPr lang="ar-SA" sz="7200" b="1" dirty="0"/>
              <a:t>مين قد حبك </a:t>
            </a:r>
            <a:r>
              <a:rPr lang="ar-SA" sz="7200" b="1" dirty="0" err="1"/>
              <a:t>بيحبن</a:t>
            </a:r>
            <a:r>
              <a:rPr lang="ar-EG" sz="7200" b="1" dirty="0"/>
              <a:t>ي</a:t>
            </a:r>
            <a:endParaRPr lang="ar-SA" sz="7200" b="1" dirty="0"/>
          </a:p>
          <a:p>
            <a:pPr algn="ctr" rtl="1"/>
            <a:r>
              <a:rPr lang="ar-SA" sz="7200" b="1" dirty="0" err="1"/>
              <a:t>وفحضنه</a:t>
            </a:r>
            <a:r>
              <a:rPr lang="ar-SA" sz="7200" b="1" dirty="0"/>
              <a:t> </a:t>
            </a:r>
            <a:r>
              <a:rPr lang="ar-SA" sz="7200" b="1" dirty="0" err="1"/>
              <a:t>ياخدن</a:t>
            </a:r>
            <a:r>
              <a:rPr lang="ar-EG" sz="7200" b="1" dirty="0"/>
              <a:t>ي</a:t>
            </a:r>
            <a:r>
              <a:rPr lang="ar-SA" sz="7200" b="1" dirty="0"/>
              <a:t> ويضمن</a:t>
            </a:r>
            <a:r>
              <a:rPr lang="ar-EG" sz="7200" b="1" dirty="0"/>
              <a:t>ي</a:t>
            </a:r>
            <a:endParaRPr lang="ar-SA" sz="7200" b="1" dirty="0"/>
          </a:p>
          <a:p>
            <a:pPr algn="ctr"/>
            <a:br>
              <a:rPr lang="ar-SA" sz="7200" b="1" dirty="0"/>
            </a:br>
            <a:endParaRPr lang="ar-EG" altLang="zh-CN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305098"/>
            <a:ext cx="9982199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7200" b="1" dirty="0">
                <a:solidFill>
                  <a:srgbClr val="00582A"/>
                </a:solidFill>
              </a:rPr>
              <a:t>القرار</a:t>
            </a:r>
            <a:r>
              <a:rPr lang="ar-EG" sz="7200" b="1" dirty="0">
                <a:solidFill>
                  <a:srgbClr val="00582A"/>
                </a:solidFill>
              </a:rPr>
              <a:t>:</a:t>
            </a:r>
            <a:endParaRPr lang="ar-SA" sz="7200" b="1" dirty="0">
              <a:solidFill>
                <a:srgbClr val="00582A"/>
              </a:solidFill>
            </a:endParaRPr>
          </a:p>
          <a:p>
            <a:pPr algn="ctr" rtl="1"/>
            <a:r>
              <a:rPr lang="ar-SA" sz="7200" b="1" dirty="0" err="1">
                <a:solidFill>
                  <a:srgbClr val="00582A"/>
                </a:solidFill>
              </a:rPr>
              <a:t>باسبحك</a:t>
            </a:r>
            <a:r>
              <a:rPr lang="ar-SA" sz="7200" b="1" dirty="0">
                <a:solidFill>
                  <a:srgbClr val="00582A"/>
                </a:solidFill>
              </a:rPr>
              <a:t> يا رب</a:t>
            </a:r>
            <a:r>
              <a:rPr lang="ar-EG" sz="7200" b="1" dirty="0">
                <a:solidFill>
                  <a:srgbClr val="00582A"/>
                </a:solidFill>
              </a:rPr>
              <a:t>ي</a:t>
            </a:r>
            <a:r>
              <a:rPr lang="ar-SA" sz="7200" b="1" dirty="0">
                <a:solidFill>
                  <a:srgbClr val="00582A"/>
                </a:solidFill>
              </a:rPr>
              <a:t> يسوع </a:t>
            </a:r>
            <a:endParaRPr lang="ar-EG" sz="7200" b="1" dirty="0">
              <a:solidFill>
                <a:srgbClr val="00582A"/>
              </a:solidFill>
            </a:endParaRPr>
          </a:p>
          <a:p>
            <a:pPr algn="ctr" rtl="1"/>
            <a:r>
              <a:rPr lang="ar-SA" sz="7200" b="1" dirty="0">
                <a:solidFill>
                  <a:srgbClr val="00582A"/>
                </a:solidFill>
              </a:rPr>
              <a:t>أنت حبيب</a:t>
            </a:r>
            <a:r>
              <a:rPr lang="ar-EG" sz="7200" b="1" dirty="0">
                <a:solidFill>
                  <a:srgbClr val="00582A"/>
                </a:solidFill>
              </a:rPr>
              <a:t>ي</a:t>
            </a:r>
            <a:r>
              <a:rPr lang="ar-SA" sz="7200" b="1" dirty="0">
                <a:solidFill>
                  <a:srgbClr val="00582A"/>
                </a:solidFill>
              </a:rPr>
              <a:t> ومال</a:t>
            </a:r>
            <a:r>
              <a:rPr lang="ar-EG" sz="7200" b="1" dirty="0">
                <a:solidFill>
                  <a:srgbClr val="00582A"/>
                </a:solidFill>
              </a:rPr>
              <a:t>ي</a:t>
            </a:r>
            <a:r>
              <a:rPr lang="ar-SA" sz="7200" b="1" dirty="0">
                <a:solidFill>
                  <a:srgbClr val="00582A"/>
                </a:solidFill>
              </a:rPr>
              <a:t> قلب</a:t>
            </a:r>
            <a:r>
              <a:rPr lang="ar-EG" sz="7200" b="1" dirty="0">
                <a:solidFill>
                  <a:srgbClr val="00582A"/>
                </a:solidFill>
              </a:rPr>
              <a:t>ي</a:t>
            </a:r>
            <a:endParaRPr lang="ar-SA" sz="7200" b="1" dirty="0">
              <a:solidFill>
                <a:srgbClr val="00582A"/>
              </a:solidFill>
            </a:endParaRPr>
          </a:p>
          <a:p>
            <a:pPr algn="ctr" rtl="1"/>
            <a:r>
              <a:rPr lang="ar-SA" sz="7200" b="1" dirty="0">
                <a:solidFill>
                  <a:srgbClr val="00582A"/>
                </a:solidFill>
              </a:rPr>
              <a:t>و كل قلب</a:t>
            </a:r>
            <a:r>
              <a:rPr lang="ar-EG" sz="7200" b="1" dirty="0">
                <a:solidFill>
                  <a:srgbClr val="00582A"/>
                </a:solidFill>
              </a:rPr>
              <a:t>ي</a:t>
            </a:r>
            <a:r>
              <a:rPr lang="ar-SA" sz="7200" b="1" dirty="0">
                <a:solidFill>
                  <a:srgbClr val="00582A"/>
                </a:solidFill>
              </a:rPr>
              <a:t> مليان خشوع </a:t>
            </a:r>
            <a:endParaRPr lang="ar-EG" sz="7200" b="1" dirty="0">
              <a:solidFill>
                <a:srgbClr val="00582A"/>
              </a:solidFill>
            </a:endParaRPr>
          </a:p>
          <a:p>
            <a:pPr algn="ctr" rtl="1"/>
            <a:r>
              <a:rPr lang="ar-SA" sz="7200" b="1" dirty="0" err="1">
                <a:solidFill>
                  <a:srgbClr val="00582A"/>
                </a:solidFill>
              </a:rPr>
              <a:t>بأسجد</a:t>
            </a:r>
            <a:r>
              <a:rPr lang="ar-SA" sz="7200" b="1" dirty="0">
                <a:solidFill>
                  <a:srgbClr val="00582A"/>
                </a:solidFill>
              </a:rPr>
              <a:t> لك رب</a:t>
            </a:r>
            <a:r>
              <a:rPr lang="ar-EG" sz="7200" b="1" dirty="0">
                <a:solidFill>
                  <a:srgbClr val="00582A"/>
                </a:solidFill>
              </a:rPr>
              <a:t>ي</a:t>
            </a:r>
            <a:r>
              <a:rPr lang="ar-SA" sz="7200" b="1" dirty="0">
                <a:solidFill>
                  <a:srgbClr val="00582A"/>
                </a:solidFill>
              </a:rPr>
              <a:t> اقبل حب</a:t>
            </a:r>
            <a:r>
              <a:rPr lang="ar-EG" sz="7200" b="1" dirty="0">
                <a:solidFill>
                  <a:srgbClr val="00582A"/>
                </a:solidFill>
              </a:rPr>
              <a:t>ي</a:t>
            </a:r>
            <a:endParaRPr lang="ar-SA" sz="7200" b="1" dirty="0">
              <a:solidFill>
                <a:srgbClr val="00582A"/>
              </a:solidFill>
            </a:endParaRPr>
          </a:p>
          <a:p>
            <a:pPr algn="ctr"/>
            <a:br>
              <a:rPr lang="ar-SA" sz="7200" b="1" dirty="0">
                <a:solidFill>
                  <a:srgbClr val="00582A"/>
                </a:solidFill>
              </a:rPr>
            </a:br>
            <a:endParaRPr lang="en-US" altLang="zh-CN" sz="7200" b="1" dirty="0">
              <a:solidFill>
                <a:srgbClr val="00582A"/>
              </a:solidFill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43521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2018</TotalTime>
  <Words>139</Words>
  <Application>Microsoft Office PowerPoint</Application>
  <PresentationFormat>عرض على الشاشة (4:3)</PresentationFormat>
  <Paragraphs>32</Paragraphs>
  <Slides>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300</cp:revision>
  <dcterms:created xsi:type="dcterms:W3CDTF">2021-12-07T14:30:00Z</dcterms:created>
  <dcterms:modified xsi:type="dcterms:W3CDTF">2024-06-27T11:13:05Z</dcterms:modified>
</cp:coreProperties>
</file>