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0" r:id="rId3"/>
    <p:sldId id="406" r:id="rId4"/>
    <p:sldId id="421" r:id="rId5"/>
    <p:sldId id="422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بعد الغروب صبح مجيد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2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بعد الغروب صبح مجيد</a:t>
            </a:r>
          </a:p>
          <a:p>
            <a:pPr algn="ctr"/>
            <a:r>
              <a:rPr lang="ar-EG" sz="7200" b="1" dirty="0"/>
              <a:t>مع الحبيب يبدأ إلهنا</a:t>
            </a:r>
          </a:p>
          <a:p>
            <a:pPr algn="ctr"/>
            <a:r>
              <a:rPr lang="ar-EG" sz="7200" b="1" dirty="0"/>
              <a:t>يمضي الشقاء فجر جديد</a:t>
            </a:r>
          </a:p>
          <a:p>
            <a:pPr algn="ctr"/>
            <a:r>
              <a:rPr lang="ar-EG" sz="7200" b="1" dirty="0"/>
              <a:t>بعد الغروب ولى العنا</a:t>
            </a:r>
            <a:endParaRPr lang="en-US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بعد الغروب ليست غيومُ</a:t>
            </a:r>
          </a:p>
          <a:p>
            <a:pPr algn="ctr"/>
            <a:r>
              <a:rPr lang="ar-EG" sz="7200" b="1" dirty="0"/>
              <a:t>لا خوفَ من رياح تثورْ</a:t>
            </a:r>
          </a:p>
          <a:p>
            <a:pPr algn="ctr"/>
            <a:r>
              <a:rPr lang="ar-EG" sz="7200" b="1" dirty="0"/>
              <a:t>يوم سعيد يوم يدومُ</a:t>
            </a:r>
          </a:p>
          <a:p>
            <a:pPr algn="ctr"/>
            <a:r>
              <a:rPr lang="ar-EG" sz="7200" b="1" dirty="0"/>
              <a:t>بعد الغروب حل السرورْ</a:t>
            </a:r>
            <a:endParaRPr lang="en-US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بعد الغروب هو يهديني</a:t>
            </a:r>
          </a:p>
          <a:p>
            <a:pPr algn="ctr"/>
            <a:r>
              <a:rPr lang="ar-EG" sz="7200" b="1" dirty="0"/>
              <a:t>لبيت </a:t>
            </a:r>
            <a:r>
              <a:rPr lang="ar-EG" sz="7200" b="1" dirty="0" err="1"/>
              <a:t>الآبِ</a:t>
            </a:r>
            <a:r>
              <a:rPr lang="ar-EG" sz="7200" b="1" dirty="0"/>
              <a:t> ربي المعبودْ</a:t>
            </a:r>
          </a:p>
          <a:p>
            <a:pPr algn="ctr"/>
            <a:r>
              <a:rPr lang="ar-EG" sz="7200" b="1" dirty="0"/>
              <a:t>ترحيب ربي هذا يقيني</a:t>
            </a:r>
          </a:p>
          <a:p>
            <a:pPr algn="ctr"/>
            <a:r>
              <a:rPr lang="ar-EG" sz="7200" b="1" dirty="0"/>
              <a:t>يبقى نصيبي أنا السعيدْ</a:t>
            </a:r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بعد الغروب سوف نلاقي</a:t>
            </a:r>
          </a:p>
          <a:p>
            <a:pPr algn="ctr"/>
            <a:r>
              <a:rPr lang="ar-EG" sz="7200" b="1" dirty="0"/>
              <a:t>كل </a:t>
            </a:r>
            <a:r>
              <a:rPr lang="ar-EG" sz="7200" b="1" dirty="0" err="1"/>
              <a:t>الأحبــــا</a:t>
            </a:r>
            <a:r>
              <a:rPr lang="ar-EG" sz="7200" b="1" dirty="0"/>
              <a:t> كما وعــــدْ</a:t>
            </a:r>
          </a:p>
          <a:p>
            <a:pPr algn="ctr"/>
            <a:r>
              <a:rPr lang="ar-EG" sz="7200" b="1" dirty="0"/>
              <a:t>ولن يكون يومُ فـــــراق</a:t>
            </a:r>
          </a:p>
          <a:p>
            <a:pPr algn="ctr"/>
            <a:r>
              <a:rPr lang="ar-EG" sz="7200" b="1" dirty="0"/>
              <a:t>بعد الغروب إلى الأبــــدْ</a:t>
            </a: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2015</TotalTime>
  <Words>70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300</cp:revision>
  <dcterms:created xsi:type="dcterms:W3CDTF">2021-12-07T14:30:00Z</dcterms:created>
  <dcterms:modified xsi:type="dcterms:W3CDTF">2024-06-27T11:25:40Z</dcterms:modified>
</cp:coreProperties>
</file>