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5" r:id="rId2"/>
    <p:sldId id="421" r:id="rId3"/>
    <p:sldId id="420" r:id="rId4"/>
    <p:sldId id="422" r:id="rId5"/>
    <p:sldId id="425" r:id="rId6"/>
    <p:sldId id="424" r:id="rId7"/>
    <p:sldId id="426" r:id="rId8"/>
    <p:sldId id="29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21"/>
            <p14:sldId id="420"/>
            <p14:sldId id="422"/>
            <p14:sldId id="425"/>
            <p14:sldId id="424"/>
            <p14:sldId id="426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E0E"/>
    <a:srgbClr val="0058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55" d="100"/>
          <a:sy n="55" d="100"/>
        </p:scale>
        <p:origin x="52" y="496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7/1/2024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7/1/2024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8000" b="1" dirty="0"/>
              <a:t>ترنيمة </a:t>
            </a:r>
          </a:p>
          <a:p>
            <a:pPr algn="ctr"/>
            <a:r>
              <a:rPr lang="ar-EG" sz="6600" b="1"/>
              <a:t>باعلن </a:t>
            </a:r>
            <a:r>
              <a:rPr lang="ar-EG" sz="6600" b="1" dirty="0"/>
              <a:t>ثقتي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990600"/>
            <a:ext cx="9982199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7200" b="1" dirty="0">
                <a:solidFill>
                  <a:srgbClr val="001E0E"/>
                </a:solidFill>
                <a:latin typeface="Microsoft Sans Serif" pitchFamily="34" charset="0"/>
              </a:rPr>
              <a:t>ب</a:t>
            </a:r>
            <a:r>
              <a:rPr lang="ar-EG" sz="7200" b="1" dirty="0">
                <a:solidFill>
                  <a:srgbClr val="001E0E"/>
                </a:solidFill>
                <a:latin typeface="Microsoft Sans Serif" pitchFamily="34" charset="0"/>
              </a:rPr>
              <a:t>أ</a:t>
            </a:r>
            <a:r>
              <a:rPr lang="ar-SA" sz="7200" b="1" dirty="0">
                <a:solidFill>
                  <a:srgbClr val="001E0E"/>
                </a:solidFill>
                <a:latin typeface="Microsoft Sans Serif" pitchFamily="34" charset="0"/>
              </a:rPr>
              <a:t>علن ثقتي </a:t>
            </a:r>
            <a:r>
              <a:rPr lang="ar-EG" sz="7200" b="1" dirty="0">
                <a:solidFill>
                  <a:srgbClr val="001E0E"/>
                </a:solidFill>
                <a:latin typeface="Microsoft Sans Serif" pitchFamily="34" charset="0"/>
              </a:rPr>
              <a:t>أ</a:t>
            </a:r>
            <a:r>
              <a:rPr lang="ar-SA" sz="7200" b="1" dirty="0" err="1">
                <a:solidFill>
                  <a:srgbClr val="001E0E"/>
                </a:solidFill>
                <a:latin typeface="Microsoft Sans Serif" pitchFamily="34" charset="0"/>
              </a:rPr>
              <a:t>نا</a:t>
            </a:r>
            <a:r>
              <a:rPr lang="ar-SA" sz="7200" b="1" dirty="0">
                <a:solidFill>
                  <a:srgbClr val="001E0E"/>
                </a:solidFill>
                <a:latin typeface="Microsoft Sans Serif" pitchFamily="34" charset="0"/>
              </a:rPr>
              <a:t> لي </a:t>
            </a:r>
            <a:r>
              <a:rPr lang="ar-EG" sz="7200" b="1" dirty="0">
                <a:solidFill>
                  <a:srgbClr val="001E0E"/>
                </a:solidFill>
                <a:latin typeface="Microsoft Sans Serif" pitchFamily="34" charset="0"/>
              </a:rPr>
              <a:t>إ</a:t>
            </a:r>
            <a:r>
              <a:rPr lang="ar-SA" sz="7200" b="1" dirty="0">
                <a:solidFill>
                  <a:srgbClr val="001E0E"/>
                </a:solidFill>
                <a:latin typeface="Microsoft Sans Serif" pitchFamily="34" charset="0"/>
              </a:rPr>
              <a:t>له </a:t>
            </a:r>
            <a:endParaRPr lang="ar-EG" sz="7200" b="1" dirty="0">
              <a:solidFill>
                <a:srgbClr val="001E0E"/>
              </a:solidFill>
              <a:latin typeface="Microsoft Sans Serif" pitchFamily="34" charset="0"/>
            </a:endParaRPr>
          </a:p>
          <a:p>
            <a:pPr algn="ctr"/>
            <a:r>
              <a:rPr lang="ar-SA" sz="7200" b="1" dirty="0">
                <a:solidFill>
                  <a:srgbClr val="001E0E"/>
                </a:solidFill>
                <a:latin typeface="Microsoft Sans Serif" pitchFamily="34" charset="0"/>
              </a:rPr>
              <a:t>سلمت حياتي في </a:t>
            </a:r>
            <a:r>
              <a:rPr lang="ar-EG" sz="7200" b="1" dirty="0">
                <a:solidFill>
                  <a:srgbClr val="001E0E"/>
                </a:solidFill>
                <a:latin typeface="Microsoft Sans Serif" pitchFamily="34" charset="0"/>
              </a:rPr>
              <a:t>إ</a:t>
            </a:r>
            <a:r>
              <a:rPr lang="ar-SA" sz="7200" b="1" dirty="0">
                <a:solidFill>
                  <a:srgbClr val="001E0E"/>
                </a:solidFill>
                <a:latin typeface="Microsoft Sans Serif" pitchFamily="34" charset="0"/>
              </a:rPr>
              <a:t>يديه</a:t>
            </a:r>
            <a:endParaRPr lang="ar-EG" sz="7200" b="1" dirty="0">
              <a:solidFill>
                <a:srgbClr val="001E0E"/>
              </a:solidFill>
              <a:latin typeface="Microsoft Sans Serif" pitchFamily="34" charset="0"/>
            </a:endParaRPr>
          </a:p>
          <a:p>
            <a:pPr algn="ctr"/>
            <a:r>
              <a:rPr lang="ar-SA" sz="7200" b="1" dirty="0">
                <a:solidFill>
                  <a:srgbClr val="001E0E"/>
                </a:solidFill>
                <a:latin typeface="Microsoft Sans Serif" pitchFamily="34" charset="0"/>
              </a:rPr>
              <a:t>ب</a:t>
            </a:r>
            <a:r>
              <a:rPr lang="ar-EG" sz="7200" b="1" dirty="0">
                <a:solidFill>
                  <a:srgbClr val="001E0E"/>
                </a:solidFill>
                <a:latin typeface="Microsoft Sans Serif" pitchFamily="34" charset="0"/>
              </a:rPr>
              <a:t>أ</a:t>
            </a:r>
            <a:r>
              <a:rPr lang="ar-SA" sz="7200" b="1" dirty="0">
                <a:solidFill>
                  <a:srgbClr val="001E0E"/>
                </a:solidFill>
                <a:latin typeface="Microsoft Sans Serif" pitchFamily="34" charset="0"/>
              </a:rPr>
              <a:t>دعوه دايم</a:t>
            </a:r>
            <a:r>
              <a:rPr lang="ar-EG" sz="7200" b="1" dirty="0">
                <a:solidFill>
                  <a:srgbClr val="001E0E"/>
                </a:solidFill>
                <a:latin typeface="Microsoft Sans Serif" pitchFamily="34" charset="0"/>
              </a:rPr>
              <a:t>ً</a:t>
            </a:r>
            <a:r>
              <a:rPr lang="ar-SA" sz="7200" b="1" dirty="0">
                <a:solidFill>
                  <a:srgbClr val="001E0E"/>
                </a:solidFill>
                <a:latin typeface="Microsoft Sans Serif" pitchFamily="34" charset="0"/>
              </a:rPr>
              <a:t>ا و</a:t>
            </a:r>
            <a:r>
              <a:rPr lang="ar-EG" sz="7200" b="1" dirty="0">
                <a:solidFill>
                  <a:srgbClr val="001E0E"/>
                </a:solidFill>
                <a:latin typeface="Microsoft Sans Serif" pitchFamily="34" charset="0"/>
              </a:rPr>
              <a:t>أ</a:t>
            </a:r>
            <a:r>
              <a:rPr lang="ar-SA" sz="7200" b="1" dirty="0">
                <a:solidFill>
                  <a:srgbClr val="001E0E"/>
                </a:solidFill>
                <a:latin typeface="Microsoft Sans Serif" pitchFamily="34" charset="0"/>
              </a:rPr>
              <a:t>ترجاه </a:t>
            </a:r>
            <a:endParaRPr lang="ar-EG" sz="7200" b="1" dirty="0">
              <a:solidFill>
                <a:srgbClr val="001E0E"/>
              </a:solidFill>
              <a:latin typeface="Microsoft Sans Serif" pitchFamily="34" charset="0"/>
            </a:endParaRPr>
          </a:p>
          <a:p>
            <a:pPr algn="ctr"/>
            <a:r>
              <a:rPr lang="ar-SA" sz="6600" b="1" dirty="0">
                <a:solidFill>
                  <a:srgbClr val="001E0E"/>
                </a:solidFill>
                <a:latin typeface="Microsoft Sans Serif" pitchFamily="34" charset="0"/>
              </a:rPr>
              <a:t>ولا يوم أخاف د</a:t>
            </a:r>
            <a:r>
              <a:rPr lang="ar-EG" sz="6600" b="1" dirty="0">
                <a:solidFill>
                  <a:srgbClr val="001E0E"/>
                </a:solidFill>
                <a:latin typeface="Microsoft Sans Serif" pitchFamily="34" charset="0"/>
              </a:rPr>
              <a:t>أ</a:t>
            </a:r>
            <a:r>
              <a:rPr lang="ar-SA" sz="6600" b="1" dirty="0" err="1">
                <a:solidFill>
                  <a:srgbClr val="001E0E"/>
                </a:solidFill>
                <a:latin typeface="Microsoft Sans Serif" pitchFamily="34" charset="0"/>
              </a:rPr>
              <a:t>نا</a:t>
            </a:r>
            <a:r>
              <a:rPr lang="ar-SA" sz="6600" b="1" dirty="0">
                <a:solidFill>
                  <a:srgbClr val="001E0E"/>
                </a:solidFill>
                <a:latin typeface="Microsoft Sans Serif" pitchFamily="34" charset="0"/>
              </a:rPr>
              <a:t> غالي عليه</a:t>
            </a:r>
            <a:endParaRPr lang="en-US" sz="6600" b="1" dirty="0">
              <a:solidFill>
                <a:srgbClr val="001E0E"/>
              </a:solidFill>
              <a:latin typeface="Microsoft Sans Serif" pitchFamily="34" charset="0"/>
            </a:endParaRPr>
          </a:p>
          <a:p>
            <a:pPr algn="ctr"/>
            <a:endParaRPr lang="ar-EG" sz="7200" b="1" dirty="0">
              <a:solidFill>
                <a:srgbClr val="001E0E"/>
              </a:solidFill>
              <a:latin typeface="Microsoft Sans Serif" pitchFamily="34" charset="0"/>
            </a:endParaRPr>
          </a:p>
          <a:p>
            <a:pPr algn="ctr"/>
            <a:endParaRPr lang="en-US" altLang="zh-CN" sz="7200" b="1" dirty="0">
              <a:solidFill>
                <a:srgbClr val="001E0E"/>
              </a:solidFill>
              <a:ea typeface="宋体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914936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7200" b="1" dirty="0">
                <a:solidFill>
                  <a:srgbClr val="00582A"/>
                </a:solidFill>
                <a:latin typeface="Microsoft Sans Serif" pitchFamily="34" charset="0"/>
              </a:rPr>
              <a:t>مش </a:t>
            </a:r>
            <a:r>
              <a:rPr lang="ar-SA" sz="7200" b="1" dirty="0" err="1">
                <a:solidFill>
                  <a:srgbClr val="00582A"/>
                </a:solidFill>
                <a:latin typeface="Microsoft Sans Serif" pitchFamily="34" charset="0"/>
              </a:rPr>
              <a:t>هاعاني</a:t>
            </a:r>
            <a:r>
              <a:rPr lang="ar-SA" sz="7200" b="1" dirty="0">
                <a:solidFill>
                  <a:srgbClr val="00582A"/>
                </a:solidFill>
                <a:latin typeface="Microsoft Sans Serif" pitchFamily="34" charset="0"/>
              </a:rPr>
              <a:t> من أي خوف</a:t>
            </a:r>
            <a:endParaRPr lang="ar-EG" sz="7200" b="1" dirty="0">
              <a:solidFill>
                <a:srgbClr val="00582A"/>
              </a:solidFill>
              <a:latin typeface="Microsoft Sans Serif" pitchFamily="34" charset="0"/>
            </a:endParaRPr>
          </a:p>
          <a:p>
            <a:pPr algn="ctr"/>
            <a:r>
              <a:rPr lang="ar-SA" sz="7200" b="1" dirty="0">
                <a:solidFill>
                  <a:srgbClr val="00582A"/>
                </a:solidFill>
                <a:latin typeface="Microsoft Sans Serif" pitchFamily="34" charset="0"/>
              </a:rPr>
              <a:t> يسوع ربي قائد مسيري</a:t>
            </a:r>
            <a:endParaRPr lang="ar-EG" sz="7200" b="1" dirty="0">
              <a:solidFill>
                <a:srgbClr val="00582A"/>
              </a:solidFill>
              <a:latin typeface="Microsoft Sans Serif" pitchFamily="34" charset="0"/>
            </a:endParaRPr>
          </a:p>
          <a:p>
            <a:pPr algn="ctr"/>
            <a:r>
              <a:rPr lang="ar-EG" sz="7200" b="1" dirty="0">
                <a:solidFill>
                  <a:srgbClr val="00582A"/>
                </a:solidFill>
                <a:latin typeface="Microsoft Sans Serif" pitchFamily="34" charset="0"/>
              </a:rPr>
              <a:t>إ</a:t>
            </a:r>
            <a:r>
              <a:rPr lang="ar-SA" sz="7200" b="1" dirty="0">
                <a:solidFill>
                  <a:srgbClr val="00582A"/>
                </a:solidFill>
                <a:latin typeface="Microsoft Sans Serif" pitchFamily="34" charset="0"/>
              </a:rPr>
              <a:t>لهي ي</a:t>
            </a:r>
            <a:r>
              <a:rPr lang="ar-EG" sz="7200" b="1" dirty="0">
                <a:solidFill>
                  <a:srgbClr val="00582A"/>
                </a:solidFill>
                <a:latin typeface="Microsoft Sans Serif" pitchFamily="34" charset="0"/>
              </a:rPr>
              <a:t>أ</a:t>
            </a:r>
            <a:r>
              <a:rPr lang="ar-SA" sz="7200" b="1" dirty="0">
                <a:solidFill>
                  <a:srgbClr val="00582A"/>
                </a:solidFill>
                <a:latin typeface="Microsoft Sans Serif" pitchFamily="34" charset="0"/>
              </a:rPr>
              <a:t>مر كل الظروف </a:t>
            </a:r>
            <a:endParaRPr lang="ar-EG" sz="7200" b="1" dirty="0">
              <a:solidFill>
                <a:srgbClr val="00582A"/>
              </a:solidFill>
              <a:latin typeface="Microsoft Sans Serif" pitchFamily="34" charset="0"/>
            </a:endParaRPr>
          </a:p>
          <a:p>
            <a:pPr algn="ctr"/>
            <a:r>
              <a:rPr lang="ar-SA" sz="7200" b="1" dirty="0">
                <a:solidFill>
                  <a:srgbClr val="00582A"/>
                </a:solidFill>
                <a:latin typeface="Microsoft Sans Serif" pitchFamily="34" charset="0"/>
              </a:rPr>
              <a:t>تخضع وتعمل لخيري</a:t>
            </a:r>
            <a:endParaRPr lang="en-US" sz="7200" b="1" dirty="0">
              <a:solidFill>
                <a:srgbClr val="00582A"/>
              </a:solidFill>
              <a:latin typeface="Microsoft Sans Serif" pitchFamily="34" charset="0"/>
            </a:endParaRPr>
          </a:p>
          <a:p>
            <a:pPr algn="ctr"/>
            <a:endParaRPr lang="en-US" altLang="zh-CN" sz="7200" b="1" dirty="0">
              <a:solidFill>
                <a:srgbClr val="00582A"/>
              </a:solidFill>
              <a:ea typeface="宋体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990600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7200" b="1" dirty="0">
                <a:solidFill>
                  <a:srgbClr val="001E0E"/>
                </a:solidFill>
                <a:latin typeface="Microsoft Sans Serif" pitchFamily="34" charset="0"/>
              </a:rPr>
              <a:t>وعده </a:t>
            </a:r>
            <a:r>
              <a:rPr lang="ar-SA" sz="7200" b="1" dirty="0" err="1">
                <a:solidFill>
                  <a:srgbClr val="001E0E"/>
                </a:solidFill>
                <a:latin typeface="Microsoft Sans Serif" pitchFamily="34" charset="0"/>
              </a:rPr>
              <a:t>بيضمن</a:t>
            </a:r>
            <a:r>
              <a:rPr lang="ar-SA" sz="7200" b="1" dirty="0">
                <a:solidFill>
                  <a:srgbClr val="001E0E"/>
                </a:solidFill>
                <a:latin typeface="Microsoft Sans Serif" pitchFamily="34" charset="0"/>
              </a:rPr>
              <a:t> لي أمان</a:t>
            </a:r>
            <a:endParaRPr lang="ar-EG" sz="7200" b="1" dirty="0">
              <a:solidFill>
                <a:srgbClr val="001E0E"/>
              </a:solidFill>
              <a:latin typeface="Microsoft Sans Serif" pitchFamily="34" charset="0"/>
            </a:endParaRPr>
          </a:p>
          <a:p>
            <a:pPr algn="ctr"/>
            <a:r>
              <a:rPr lang="ar-SA" sz="7200" b="1" dirty="0">
                <a:solidFill>
                  <a:srgbClr val="001E0E"/>
                </a:solidFill>
                <a:latin typeface="Microsoft Sans Serif" pitchFamily="34" charset="0"/>
              </a:rPr>
              <a:t> في سنين عمري </a:t>
            </a:r>
            <a:r>
              <a:rPr lang="ar-SA" sz="7200" b="1" dirty="0" err="1">
                <a:solidFill>
                  <a:srgbClr val="001E0E"/>
                </a:solidFill>
                <a:latin typeface="Microsoft Sans Serif" pitchFamily="34" charset="0"/>
              </a:rPr>
              <a:t>الجاي</a:t>
            </a:r>
            <a:r>
              <a:rPr lang="ar-EG" sz="7200" b="1" dirty="0">
                <a:solidFill>
                  <a:srgbClr val="001E0E"/>
                </a:solidFill>
                <a:latin typeface="Microsoft Sans Serif" pitchFamily="34" charset="0"/>
              </a:rPr>
              <a:t>ة</a:t>
            </a:r>
            <a:r>
              <a:rPr lang="ar-SA" sz="7200" b="1" dirty="0">
                <a:solidFill>
                  <a:srgbClr val="001E0E"/>
                </a:solidFill>
                <a:latin typeface="Microsoft Sans Serif" pitchFamily="34" charset="0"/>
              </a:rPr>
              <a:t> </a:t>
            </a:r>
            <a:r>
              <a:rPr lang="ar-SA" sz="7200" b="1" dirty="0" err="1">
                <a:solidFill>
                  <a:srgbClr val="001E0E"/>
                </a:solidFill>
                <a:latin typeface="Microsoft Sans Serif" pitchFamily="34" charset="0"/>
              </a:rPr>
              <a:t>معاه</a:t>
            </a:r>
            <a:endParaRPr lang="ar-EG" sz="7200" b="1" dirty="0">
              <a:solidFill>
                <a:srgbClr val="001E0E"/>
              </a:solidFill>
              <a:latin typeface="Microsoft Sans Serif" pitchFamily="34" charset="0"/>
            </a:endParaRPr>
          </a:p>
          <a:p>
            <a:pPr algn="ctr"/>
            <a:r>
              <a:rPr lang="ar-SA" sz="7200" b="1" dirty="0">
                <a:solidFill>
                  <a:srgbClr val="001E0E"/>
                </a:solidFill>
                <a:latin typeface="Microsoft Sans Serif" pitchFamily="34" charset="0"/>
              </a:rPr>
              <a:t>واختباراتي </a:t>
            </a:r>
            <a:r>
              <a:rPr lang="ar-SA" sz="7200" b="1" dirty="0" err="1">
                <a:solidFill>
                  <a:srgbClr val="001E0E"/>
                </a:solidFill>
                <a:latin typeface="Microsoft Sans Serif" pitchFamily="34" charset="0"/>
              </a:rPr>
              <a:t>بتحكي</a:t>
            </a:r>
            <a:r>
              <a:rPr lang="ar-SA" sz="7200" b="1" dirty="0">
                <a:solidFill>
                  <a:srgbClr val="001E0E"/>
                </a:solidFill>
                <a:latin typeface="Microsoft Sans Serif" pitchFamily="34" charset="0"/>
              </a:rPr>
              <a:t> كمان </a:t>
            </a:r>
            <a:endParaRPr lang="ar-EG" sz="7200" b="1" dirty="0">
              <a:solidFill>
                <a:srgbClr val="001E0E"/>
              </a:solidFill>
              <a:latin typeface="Microsoft Sans Serif" pitchFamily="34" charset="0"/>
            </a:endParaRPr>
          </a:p>
          <a:p>
            <a:pPr algn="ctr"/>
            <a:r>
              <a:rPr lang="ar-SA" sz="7200" b="1" dirty="0">
                <a:solidFill>
                  <a:srgbClr val="001E0E"/>
                </a:solidFill>
                <a:latin typeface="Microsoft Sans Serif" pitchFamily="34" charset="0"/>
              </a:rPr>
              <a:t>بتقول إني عايش في حماه</a:t>
            </a:r>
            <a:endParaRPr lang="en-US" sz="7200" b="1" dirty="0">
              <a:solidFill>
                <a:srgbClr val="001E0E"/>
              </a:solidFill>
              <a:latin typeface="Microsoft Sans Serif" pitchFamily="34" charset="0"/>
            </a:endParaRPr>
          </a:p>
          <a:p>
            <a:pPr algn="ctr"/>
            <a:endParaRPr lang="en-US" altLang="zh-CN" sz="7200" b="1" dirty="0">
              <a:solidFill>
                <a:srgbClr val="001E0E"/>
              </a:solidFill>
              <a:ea typeface="宋体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914936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7200" b="1" dirty="0">
                <a:solidFill>
                  <a:srgbClr val="00582A"/>
                </a:solidFill>
                <a:latin typeface="Microsoft Sans Serif" pitchFamily="34" charset="0"/>
              </a:rPr>
              <a:t>مش </a:t>
            </a:r>
            <a:r>
              <a:rPr lang="ar-SA" sz="7200" b="1" dirty="0" err="1">
                <a:solidFill>
                  <a:srgbClr val="00582A"/>
                </a:solidFill>
                <a:latin typeface="Microsoft Sans Serif" pitchFamily="34" charset="0"/>
              </a:rPr>
              <a:t>هاعاني</a:t>
            </a:r>
            <a:r>
              <a:rPr lang="ar-SA" sz="7200" b="1" dirty="0">
                <a:solidFill>
                  <a:srgbClr val="00582A"/>
                </a:solidFill>
                <a:latin typeface="Microsoft Sans Serif" pitchFamily="34" charset="0"/>
              </a:rPr>
              <a:t> من أي خوف</a:t>
            </a:r>
            <a:endParaRPr lang="ar-EG" sz="7200" b="1" dirty="0">
              <a:solidFill>
                <a:srgbClr val="00582A"/>
              </a:solidFill>
              <a:latin typeface="Microsoft Sans Serif" pitchFamily="34" charset="0"/>
            </a:endParaRPr>
          </a:p>
          <a:p>
            <a:pPr algn="ctr"/>
            <a:r>
              <a:rPr lang="ar-SA" sz="7200" b="1" dirty="0">
                <a:solidFill>
                  <a:srgbClr val="00582A"/>
                </a:solidFill>
                <a:latin typeface="Microsoft Sans Serif" pitchFamily="34" charset="0"/>
              </a:rPr>
              <a:t> يسوع ربي قائد مسيري</a:t>
            </a:r>
            <a:endParaRPr lang="ar-EG" sz="7200" b="1" dirty="0">
              <a:solidFill>
                <a:srgbClr val="00582A"/>
              </a:solidFill>
              <a:latin typeface="Microsoft Sans Serif" pitchFamily="34" charset="0"/>
            </a:endParaRPr>
          </a:p>
          <a:p>
            <a:pPr algn="ctr"/>
            <a:r>
              <a:rPr lang="ar-EG" sz="7200" b="1" dirty="0">
                <a:solidFill>
                  <a:srgbClr val="00582A"/>
                </a:solidFill>
                <a:latin typeface="Microsoft Sans Serif" pitchFamily="34" charset="0"/>
              </a:rPr>
              <a:t>إ</a:t>
            </a:r>
            <a:r>
              <a:rPr lang="ar-SA" sz="7200" b="1" dirty="0">
                <a:solidFill>
                  <a:srgbClr val="00582A"/>
                </a:solidFill>
                <a:latin typeface="Microsoft Sans Serif" pitchFamily="34" charset="0"/>
              </a:rPr>
              <a:t>لهي ي</a:t>
            </a:r>
            <a:r>
              <a:rPr lang="ar-EG" sz="7200" b="1" dirty="0">
                <a:solidFill>
                  <a:srgbClr val="00582A"/>
                </a:solidFill>
                <a:latin typeface="Microsoft Sans Serif" pitchFamily="34" charset="0"/>
              </a:rPr>
              <a:t>أ</a:t>
            </a:r>
            <a:r>
              <a:rPr lang="ar-SA" sz="7200" b="1" dirty="0">
                <a:solidFill>
                  <a:srgbClr val="00582A"/>
                </a:solidFill>
                <a:latin typeface="Microsoft Sans Serif" pitchFamily="34" charset="0"/>
              </a:rPr>
              <a:t>مر كل الظروف </a:t>
            </a:r>
            <a:endParaRPr lang="ar-EG" sz="7200" b="1" dirty="0">
              <a:solidFill>
                <a:srgbClr val="00582A"/>
              </a:solidFill>
              <a:latin typeface="Microsoft Sans Serif" pitchFamily="34" charset="0"/>
            </a:endParaRPr>
          </a:p>
          <a:p>
            <a:pPr algn="ctr"/>
            <a:r>
              <a:rPr lang="ar-SA" sz="7200" b="1" dirty="0">
                <a:solidFill>
                  <a:srgbClr val="00582A"/>
                </a:solidFill>
                <a:latin typeface="Microsoft Sans Serif" pitchFamily="34" charset="0"/>
              </a:rPr>
              <a:t>تخضع وتعمل لخيري</a:t>
            </a:r>
            <a:endParaRPr lang="en-US" sz="7200" b="1" dirty="0">
              <a:solidFill>
                <a:srgbClr val="00582A"/>
              </a:solidFill>
              <a:latin typeface="Microsoft Sans Serif" pitchFamily="34" charset="0"/>
            </a:endParaRPr>
          </a:p>
          <a:p>
            <a:pPr algn="ctr"/>
            <a:endParaRPr lang="en-US" altLang="zh-CN" sz="7200" b="1" dirty="0">
              <a:solidFill>
                <a:srgbClr val="00582A"/>
              </a:solidFill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577021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990600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7200" b="1" dirty="0">
                <a:solidFill>
                  <a:srgbClr val="001E0E"/>
                </a:solidFill>
                <a:latin typeface="Microsoft Sans Serif" pitchFamily="34" charset="0"/>
              </a:rPr>
              <a:t>كل سلامي مضمون فيه </a:t>
            </a:r>
            <a:br>
              <a:rPr lang="ar-SA" sz="7200" b="1" dirty="0">
                <a:solidFill>
                  <a:srgbClr val="001E0E"/>
                </a:solidFill>
                <a:latin typeface="Microsoft Sans Serif" pitchFamily="34" charset="0"/>
              </a:rPr>
            </a:br>
            <a:r>
              <a:rPr lang="ar-SA" sz="7200" b="1" dirty="0">
                <a:solidFill>
                  <a:srgbClr val="001E0E"/>
                </a:solidFill>
                <a:latin typeface="Microsoft Sans Serif" pitchFamily="34" charset="0"/>
              </a:rPr>
              <a:t>وروحه </a:t>
            </a:r>
            <a:r>
              <a:rPr lang="ar-SA" sz="7200" b="1" dirty="0" err="1">
                <a:solidFill>
                  <a:srgbClr val="001E0E"/>
                </a:solidFill>
                <a:latin typeface="Microsoft Sans Serif" pitchFamily="34" charset="0"/>
              </a:rPr>
              <a:t>بيملاني</a:t>
            </a:r>
            <a:r>
              <a:rPr lang="ar-SA" sz="7200" b="1" dirty="0">
                <a:solidFill>
                  <a:srgbClr val="001E0E"/>
                </a:solidFill>
                <a:latin typeface="Microsoft Sans Serif" pitchFamily="34" charset="0"/>
              </a:rPr>
              <a:t> ضمان</a:t>
            </a:r>
            <a:endParaRPr lang="ar-EG" sz="7200" b="1" dirty="0">
              <a:solidFill>
                <a:srgbClr val="001E0E"/>
              </a:solidFill>
              <a:latin typeface="Microsoft Sans Serif" pitchFamily="34" charset="0"/>
            </a:endParaRPr>
          </a:p>
          <a:p>
            <a:pPr algn="ctr"/>
            <a:r>
              <a:rPr lang="ar-SA" sz="7200" b="1" dirty="0">
                <a:solidFill>
                  <a:srgbClr val="001E0E"/>
                </a:solidFill>
                <a:latin typeface="Microsoft Sans Serif" pitchFamily="34" charset="0"/>
              </a:rPr>
              <a:t>مهما طريقي يتوه </a:t>
            </a:r>
            <a:r>
              <a:rPr lang="ar-SA" sz="7200" b="1" dirty="0" err="1">
                <a:solidFill>
                  <a:srgbClr val="001E0E"/>
                </a:solidFill>
                <a:latin typeface="Microsoft Sans Serif" pitchFamily="34" charset="0"/>
              </a:rPr>
              <a:t>بلاقيه</a:t>
            </a:r>
            <a:r>
              <a:rPr lang="ar-SA" sz="7200" b="1" dirty="0">
                <a:solidFill>
                  <a:srgbClr val="001E0E"/>
                </a:solidFill>
                <a:latin typeface="Microsoft Sans Serif" pitchFamily="34" charset="0"/>
              </a:rPr>
              <a:t> </a:t>
            </a:r>
            <a:endParaRPr lang="ar-EG" sz="7200" b="1" dirty="0">
              <a:solidFill>
                <a:srgbClr val="001E0E"/>
              </a:solidFill>
              <a:latin typeface="Microsoft Sans Serif" pitchFamily="34" charset="0"/>
            </a:endParaRPr>
          </a:p>
          <a:p>
            <a:pPr algn="ctr"/>
            <a:r>
              <a:rPr lang="ar-SA" sz="7200" b="1" dirty="0">
                <a:solidFill>
                  <a:srgbClr val="001E0E"/>
                </a:solidFill>
                <a:latin typeface="Microsoft Sans Serif" pitchFamily="34" charset="0"/>
              </a:rPr>
              <a:t>يحملني برحمه وحنان</a:t>
            </a:r>
            <a:endParaRPr lang="en-US" sz="7200" b="1" dirty="0">
              <a:solidFill>
                <a:srgbClr val="001E0E"/>
              </a:solidFill>
              <a:latin typeface="Microsoft Sans Serif" pitchFamily="34" charset="0"/>
            </a:endParaRPr>
          </a:p>
          <a:p>
            <a:pPr algn="ctr"/>
            <a:endParaRPr lang="en-US" altLang="zh-CN" sz="7200" b="1" dirty="0">
              <a:solidFill>
                <a:srgbClr val="001E0E"/>
              </a:solidFill>
              <a:ea typeface="宋体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914936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7200" b="1" dirty="0">
                <a:solidFill>
                  <a:srgbClr val="00582A"/>
                </a:solidFill>
                <a:latin typeface="Microsoft Sans Serif" pitchFamily="34" charset="0"/>
              </a:rPr>
              <a:t>مش </a:t>
            </a:r>
            <a:r>
              <a:rPr lang="ar-SA" sz="7200" b="1" dirty="0" err="1">
                <a:solidFill>
                  <a:srgbClr val="00582A"/>
                </a:solidFill>
                <a:latin typeface="Microsoft Sans Serif" pitchFamily="34" charset="0"/>
              </a:rPr>
              <a:t>هاعاني</a:t>
            </a:r>
            <a:r>
              <a:rPr lang="ar-SA" sz="7200" b="1" dirty="0">
                <a:solidFill>
                  <a:srgbClr val="00582A"/>
                </a:solidFill>
                <a:latin typeface="Microsoft Sans Serif" pitchFamily="34" charset="0"/>
              </a:rPr>
              <a:t> من أي خوف</a:t>
            </a:r>
            <a:endParaRPr lang="ar-EG" sz="7200" b="1" dirty="0">
              <a:solidFill>
                <a:srgbClr val="00582A"/>
              </a:solidFill>
              <a:latin typeface="Microsoft Sans Serif" pitchFamily="34" charset="0"/>
            </a:endParaRPr>
          </a:p>
          <a:p>
            <a:pPr algn="ctr"/>
            <a:r>
              <a:rPr lang="ar-SA" sz="7200" b="1" dirty="0">
                <a:solidFill>
                  <a:srgbClr val="00582A"/>
                </a:solidFill>
                <a:latin typeface="Microsoft Sans Serif" pitchFamily="34" charset="0"/>
              </a:rPr>
              <a:t> يسوع ربي قائد مسيري</a:t>
            </a:r>
            <a:endParaRPr lang="ar-EG" sz="7200" b="1" dirty="0">
              <a:solidFill>
                <a:srgbClr val="00582A"/>
              </a:solidFill>
              <a:latin typeface="Microsoft Sans Serif" pitchFamily="34" charset="0"/>
            </a:endParaRPr>
          </a:p>
          <a:p>
            <a:pPr algn="ctr"/>
            <a:r>
              <a:rPr lang="ar-EG" sz="7200" b="1" dirty="0">
                <a:solidFill>
                  <a:srgbClr val="00582A"/>
                </a:solidFill>
                <a:latin typeface="Microsoft Sans Serif" pitchFamily="34" charset="0"/>
              </a:rPr>
              <a:t>إ</a:t>
            </a:r>
            <a:r>
              <a:rPr lang="ar-SA" sz="7200" b="1" dirty="0">
                <a:solidFill>
                  <a:srgbClr val="00582A"/>
                </a:solidFill>
                <a:latin typeface="Microsoft Sans Serif" pitchFamily="34" charset="0"/>
              </a:rPr>
              <a:t>لهي ي</a:t>
            </a:r>
            <a:r>
              <a:rPr lang="ar-EG" sz="7200" b="1" dirty="0">
                <a:solidFill>
                  <a:srgbClr val="00582A"/>
                </a:solidFill>
                <a:latin typeface="Microsoft Sans Serif" pitchFamily="34" charset="0"/>
              </a:rPr>
              <a:t>أ</a:t>
            </a:r>
            <a:r>
              <a:rPr lang="ar-SA" sz="7200" b="1" dirty="0">
                <a:solidFill>
                  <a:srgbClr val="00582A"/>
                </a:solidFill>
                <a:latin typeface="Microsoft Sans Serif" pitchFamily="34" charset="0"/>
              </a:rPr>
              <a:t>مر كل الظروف </a:t>
            </a:r>
            <a:endParaRPr lang="ar-EG" sz="7200" b="1" dirty="0">
              <a:solidFill>
                <a:srgbClr val="00582A"/>
              </a:solidFill>
              <a:latin typeface="Microsoft Sans Serif" pitchFamily="34" charset="0"/>
            </a:endParaRPr>
          </a:p>
          <a:p>
            <a:pPr algn="ctr"/>
            <a:r>
              <a:rPr lang="ar-SA" sz="7200" b="1" dirty="0">
                <a:solidFill>
                  <a:srgbClr val="00582A"/>
                </a:solidFill>
                <a:latin typeface="Microsoft Sans Serif" pitchFamily="34" charset="0"/>
              </a:rPr>
              <a:t>تخضع وتعمل لخيري</a:t>
            </a:r>
            <a:endParaRPr lang="en-US" sz="7200" b="1" dirty="0">
              <a:solidFill>
                <a:srgbClr val="00582A"/>
              </a:solidFill>
              <a:latin typeface="Microsoft Sans Serif" pitchFamily="34" charset="0"/>
            </a:endParaRPr>
          </a:p>
          <a:p>
            <a:pPr algn="ctr"/>
            <a:endParaRPr lang="en-US" altLang="zh-CN" sz="7200" b="1" dirty="0">
              <a:solidFill>
                <a:srgbClr val="00582A"/>
              </a:solidFill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295043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2041</TotalTime>
  <Words>128</Words>
  <Application>Microsoft Office PowerPoint</Application>
  <PresentationFormat>عرض على الشاشة (4:3)</PresentationFormat>
  <Paragraphs>25</Paragraphs>
  <Slides>8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12" baseType="lpstr">
      <vt:lpstr>Arial</vt:lpstr>
      <vt:lpstr>Calibri</vt:lpstr>
      <vt:lpstr>Microsoft Sans Serif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302</cp:revision>
  <dcterms:created xsi:type="dcterms:W3CDTF">2021-12-07T14:30:00Z</dcterms:created>
  <dcterms:modified xsi:type="dcterms:W3CDTF">2024-07-01T06:33:49Z</dcterms:modified>
</cp:coreProperties>
</file>