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بافرح</a:t>
            </a:r>
            <a:r>
              <a:rPr lang="ar-EG" sz="8000" b="1" dirty="0"/>
              <a:t> </a:t>
            </a:r>
            <a:r>
              <a:rPr lang="ar-EG" sz="8000" b="1" dirty="0" err="1"/>
              <a:t>واتعزى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latin typeface="Arial" charset="0"/>
              </a:rPr>
              <a:t>(</a:t>
            </a:r>
            <a:r>
              <a:rPr lang="ar-SA" sz="8800" b="1" dirty="0" err="1">
                <a:latin typeface="Arial" charset="0"/>
              </a:rPr>
              <a:t>بَافْرَحْ</a:t>
            </a:r>
            <a:r>
              <a:rPr lang="ar-SA" sz="8800" b="1" dirty="0">
                <a:latin typeface="Arial" charset="0"/>
              </a:rPr>
              <a:t> </a:t>
            </a:r>
            <a:r>
              <a:rPr lang="ar-SA" sz="8800" b="1" dirty="0" err="1">
                <a:latin typeface="Arial" charset="0"/>
              </a:rPr>
              <a:t>وَاتْعَزَّى</a:t>
            </a:r>
            <a:r>
              <a:rPr lang="ar-SA" sz="8800" b="1" dirty="0">
                <a:latin typeface="Arial" charset="0"/>
              </a:rPr>
              <a:t>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فِي وسْط همُومِي</a:t>
            </a:r>
            <a:br>
              <a:rPr lang="ar-SA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مَا </a:t>
            </a:r>
            <a:r>
              <a:rPr lang="ar-SA" sz="8800" b="1" dirty="0" err="1">
                <a:latin typeface="Arial" charset="0"/>
              </a:rPr>
              <a:t>انْتَ</a:t>
            </a:r>
            <a:r>
              <a:rPr lang="ar-SA" sz="8800" b="1" dirty="0">
                <a:latin typeface="Arial" charset="0"/>
              </a:rPr>
              <a:t> ضَمَنْت لِّي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بُكْرَه ويُومِي)</a:t>
            </a:r>
            <a:r>
              <a:rPr lang="ar-EG" sz="8800" b="1" dirty="0">
                <a:latin typeface="Arial" charset="0"/>
              </a:rPr>
              <a:t>2</a:t>
            </a:r>
            <a:endParaRPr lang="ar-SA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8800" b="1" dirty="0" err="1">
                <a:solidFill>
                  <a:srgbClr val="00582A"/>
                </a:solidFill>
                <a:latin typeface="Arial" charset="0"/>
              </a:rPr>
              <a:t>دَايْمًا</a:t>
            </a: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 ألاقِيكْ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فُوق كُلّ غُيُومِي</a:t>
            </a:r>
            <a:br>
              <a:rPr lang="ar-SA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تطَبْطَبْ وتضُمّ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ترَجَّعْ لِي سَلامِي)</a:t>
            </a:r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2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latin typeface="Arial" charset="0"/>
              </a:rPr>
              <a:t>(</a:t>
            </a:r>
            <a:r>
              <a:rPr lang="ar-SA" sz="8800" b="1" dirty="0">
                <a:latin typeface="Arial" charset="0"/>
              </a:rPr>
              <a:t>وتدَاوِي جرُوحِي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تخَفِّفْ لِي آلامِي</a:t>
            </a:r>
            <a:br>
              <a:rPr lang="ar-SA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تمْسَحْ لِي دمُوعِي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تبَدِّدْ أَحْزَانِي)</a:t>
            </a:r>
            <a:r>
              <a:rPr lang="ar-EG" sz="8800" b="1" dirty="0">
                <a:latin typeface="Arial" charset="0"/>
              </a:rPr>
              <a:t>2</a:t>
            </a:r>
            <a:endParaRPr lang="ar-SA" sz="8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8800" b="1" dirty="0" err="1">
                <a:solidFill>
                  <a:srgbClr val="00582A"/>
                </a:solidFill>
                <a:latin typeface="Arial" charset="0"/>
              </a:rPr>
              <a:t>دَايْمًا</a:t>
            </a: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 ألاقِيكْ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فُوق كُلّ غُيُومِي</a:t>
            </a:r>
            <a:br>
              <a:rPr lang="ar-SA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تطَبْطَبْ وتضُمّ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ترَجَّعْ لِي سَلامِي)</a:t>
            </a:r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2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latin typeface="Arial" charset="0"/>
              </a:rPr>
              <a:t>(</a:t>
            </a:r>
            <a:r>
              <a:rPr lang="ar-SA" sz="8800" b="1" dirty="0">
                <a:latin typeface="Arial" charset="0"/>
              </a:rPr>
              <a:t>تحْرُسْ وتُسْتُرْ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حَتَّى فِي مَنَامِي</a:t>
            </a:r>
            <a:br>
              <a:rPr lang="ar-SA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وترُدّ نَفْسِي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 err="1">
                <a:latin typeface="Arial" charset="0"/>
              </a:rPr>
              <a:t>تَانِي</a:t>
            </a:r>
            <a:r>
              <a:rPr lang="ar-SA" sz="8800" b="1" dirty="0">
                <a:latin typeface="Arial" charset="0"/>
              </a:rPr>
              <a:t> مِنْ تَوَهَانِي)</a:t>
            </a:r>
            <a:r>
              <a:rPr lang="ar-EG" sz="8800" b="1" dirty="0">
                <a:latin typeface="Arial" charset="0"/>
              </a:rPr>
              <a:t>2</a:t>
            </a:r>
            <a:endParaRPr lang="ar-SA" sz="8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8800" b="1" dirty="0" err="1">
                <a:solidFill>
                  <a:srgbClr val="00582A"/>
                </a:solidFill>
                <a:latin typeface="Arial" charset="0"/>
              </a:rPr>
              <a:t>دَايْمًا</a:t>
            </a: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 ألاقِيكْ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فُوق كُلّ غُيُومِي</a:t>
            </a:r>
            <a:br>
              <a:rPr lang="ar-SA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تطَبْطَبْ وتضُمّ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ترَجَّعْ لِي سَلامِي)</a:t>
            </a:r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2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latin typeface="Arial" charset="0"/>
              </a:rPr>
              <a:t>(</a:t>
            </a:r>
            <a:r>
              <a:rPr lang="ar-SA" sz="8800" b="1" dirty="0" err="1">
                <a:latin typeface="Arial" charset="0"/>
              </a:rPr>
              <a:t>وتطَمِّنْ</a:t>
            </a:r>
            <a:r>
              <a:rPr lang="ar-SA" sz="8800" b="1" dirty="0">
                <a:latin typeface="Arial" charset="0"/>
              </a:rPr>
              <a:t> قَلْبِي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تفَرَّحْ أَيَّامِي</a:t>
            </a:r>
            <a:br>
              <a:rPr lang="ar-SA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تلَمَّعْ لِي </a:t>
            </a:r>
            <a:r>
              <a:rPr lang="ar-SA" sz="8800" b="1" dirty="0" err="1">
                <a:latin typeface="Arial" charset="0"/>
              </a:rPr>
              <a:t>رَجَايَا</a:t>
            </a:r>
            <a:r>
              <a:rPr lang="ar-SA" sz="8800" b="1" dirty="0">
                <a:latin typeface="Arial" charset="0"/>
              </a:rPr>
              <a:t> </a:t>
            </a:r>
            <a:br>
              <a:rPr lang="ar-EG" sz="8800" b="1" dirty="0">
                <a:latin typeface="Arial" charset="0"/>
              </a:rPr>
            </a:br>
            <a:r>
              <a:rPr lang="ar-SA" sz="8800" b="1" dirty="0">
                <a:latin typeface="Arial" charset="0"/>
              </a:rPr>
              <a:t>تجَدِّدْ لِي آمَالِي)</a:t>
            </a:r>
            <a:r>
              <a:rPr lang="ar-EG" sz="8800" b="1" dirty="0">
                <a:latin typeface="Arial" charset="0"/>
              </a:rPr>
              <a:t>2</a:t>
            </a:r>
            <a:endParaRPr lang="ar-SA" sz="8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8800" b="1" dirty="0" err="1">
                <a:solidFill>
                  <a:srgbClr val="00582A"/>
                </a:solidFill>
                <a:latin typeface="Arial" charset="0"/>
              </a:rPr>
              <a:t>دَايْمًا</a:t>
            </a: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 ألاقِيكْ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فُوق كُلّ غُيُومِي</a:t>
            </a:r>
            <a:br>
              <a:rPr lang="ar-SA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تطَبْطَبْ وتضُمّ </a:t>
            </a:r>
            <a:br>
              <a:rPr lang="ar-EG" sz="88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8800" b="1" dirty="0">
                <a:solidFill>
                  <a:srgbClr val="00582A"/>
                </a:solidFill>
                <a:latin typeface="Arial" charset="0"/>
              </a:rPr>
              <a:t>ترَجَّعْ لِي سَلامِي)</a:t>
            </a:r>
            <a:r>
              <a:rPr lang="ar-EG" sz="8800" b="1" dirty="0">
                <a:solidFill>
                  <a:srgbClr val="00582A"/>
                </a:solidFill>
                <a:latin typeface="Arial" charset="0"/>
              </a:rPr>
              <a:t>2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132</Words>
  <Application>Microsoft Office PowerPoint</Application>
  <PresentationFormat>عرض على الشاشة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2024-07-01T06:41:03Z</dcterms:modified>
</cp:coreProperties>
</file>