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16" r:id="rId3"/>
    <p:sldId id="406" r:id="rId4"/>
    <p:sldId id="418" r:id="rId5"/>
    <p:sldId id="41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6"/>
            <p14:sldId id="406"/>
            <p14:sldId id="418"/>
            <p14:sldId id="4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1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بالمزامير والتّسابيح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4800"/>
            <a:ext cx="9982199" cy="851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/>
            <a:r>
              <a:rPr lang="ar-SA" sz="7200" b="1">
                <a:latin typeface="Times New Roman (Arabic)" pitchFamily="26" charset="-78"/>
              </a:rPr>
              <a:t>بالمزامير والتسابيح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رنموا مجداً للذبيح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عظموا فادينا المسيح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ربنـا المليك</a:t>
            </a:r>
            <a:endParaRPr lang="en-US" sz="7200" b="1" dirty="0">
              <a:latin typeface="Times New Roman (Arabic)" pitchFamily="26" charset="-78"/>
            </a:endParaRPr>
          </a:p>
          <a:p>
            <a:pPr algn="ctr" rtl="1"/>
            <a:br>
              <a:rPr lang="ar-EG" sz="72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4512"/>
            <a:ext cx="998219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>
                <a:solidFill>
                  <a:srgbClr val="00582A"/>
                </a:solidFill>
                <a:latin typeface="Times New Roman (Arabic)" pitchFamily="26" charset="-78"/>
              </a:rPr>
              <a:t>القرار</a:t>
            </a:r>
            <a:endParaRPr lang="en-US" sz="6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بالروح نسجد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والرب نعبد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نشدو ونمجد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ربنا المليك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2- </a:t>
            </a: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إنـه ملك الملوك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إنـه رب الأربـاب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سوف يأتي بالسحاب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مجـداً لاسـمه</a:t>
            </a:r>
            <a:endParaRPr lang="en-US" sz="8000" b="1" dirty="0">
              <a:latin typeface="Times New Roman (Arabic)" pitchFamily="26" charset="-78"/>
            </a:endParaRPr>
          </a:p>
          <a:p>
            <a:pPr algn="ctr" rtl="1"/>
            <a:r>
              <a:rPr lang="ar-EG" sz="8000" b="1" dirty="0"/>
              <a:t> </a:t>
            </a:r>
            <a:br>
              <a:rPr lang="ar-EG" sz="80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4512"/>
            <a:ext cx="998219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>
                <a:solidFill>
                  <a:srgbClr val="00582A"/>
                </a:solidFill>
                <a:latin typeface="Times New Roman (Arabic)" pitchFamily="26" charset="-78"/>
              </a:rPr>
              <a:t>القرار</a:t>
            </a:r>
            <a:endParaRPr lang="en-US" sz="6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بالروح نسجد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والرب نعبد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نشدو ونمجد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ربنا المليك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2003</TotalTime>
  <Words>47</Words>
  <Application>Microsoft Office PowerPoint</Application>
  <PresentationFormat>عرض على الشاشة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297</cp:revision>
  <dcterms:created xsi:type="dcterms:W3CDTF">2021-12-07T14:30:00Z</dcterms:created>
  <dcterms:modified xsi:type="dcterms:W3CDTF">2024-07-01T06:46:53Z</dcterms:modified>
</cp:coreProperties>
</file>