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0" r:id="rId3"/>
    <p:sldId id="406" r:id="rId4"/>
    <p:sldId id="416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بالنعمة لنا القبول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9144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بالنعمة لنا القبول </a:t>
            </a:r>
            <a:endParaRPr lang="en-US" altLang="zh-CN" sz="8000" b="1" dirty="0">
              <a:solidFill>
                <a:srgbClr val="001E0E"/>
              </a:solidFill>
            </a:endParaRPr>
          </a:p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بالنعمة لنا الدخول</a:t>
            </a: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ليس بالقدرة أو بالعمل</a:t>
            </a:r>
            <a:endParaRPr lang="en-US" altLang="zh-CN" sz="8000" b="1" dirty="0">
              <a:solidFill>
                <a:srgbClr val="001E0E"/>
              </a:solidFill>
            </a:endParaRPr>
          </a:p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بل بدماء الحمل</a:t>
            </a: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zh-CN" sz="7200" b="1" dirty="0">
                <a:solidFill>
                  <a:srgbClr val="001E0E"/>
                </a:solidFill>
              </a:rPr>
              <a:t>بالنعمة لنا القبول</a:t>
            </a: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  <a:p>
            <a:pPr algn="ctr"/>
            <a:r>
              <a:rPr lang="ar-EG" altLang="zh-CN" sz="7200" b="1" dirty="0">
                <a:solidFill>
                  <a:srgbClr val="001E0E"/>
                </a:solidFill>
              </a:rPr>
              <a:t>أنت تدعونا لندخل </a:t>
            </a:r>
          </a:p>
          <a:p>
            <a:pPr algn="ctr"/>
            <a:r>
              <a:rPr lang="ar-EG" altLang="zh-CN" sz="7200" b="1" dirty="0">
                <a:solidFill>
                  <a:srgbClr val="001E0E"/>
                </a:solidFill>
              </a:rPr>
              <a:t>إلى قدسك</a:t>
            </a:r>
            <a:endParaRPr lang="ar-EG" altLang="zh-CN" sz="7200" b="1" dirty="0">
              <a:solidFill>
                <a:srgbClr val="001E0E"/>
              </a:solidFill>
              <a:ea typeface="宋体" charset="-122"/>
            </a:endParaRPr>
          </a:p>
          <a:p>
            <a:pPr algn="ctr"/>
            <a:r>
              <a:rPr lang="ar-EG" altLang="zh-CN" sz="7200" b="1" dirty="0">
                <a:solidFill>
                  <a:srgbClr val="001E0E"/>
                </a:solidFill>
              </a:rPr>
              <a:t>لذلك نحن نؤمن</a:t>
            </a: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  <a:p>
            <a:pPr algn="ctr" rtl="1"/>
            <a:r>
              <a:rPr lang="en-US" altLang="zh-CN" sz="7200" b="1" dirty="0">
                <a:solidFill>
                  <a:srgbClr val="001E0E"/>
                </a:solidFill>
                <a:ea typeface="宋体" charset="-122"/>
              </a:rPr>
              <a:t>) </a:t>
            </a:r>
            <a:r>
              <a:rPr lang="ar-EG" altLang="zh-CN" sz="7200" b="1" dirty="0">
                <a:solidFill>
                  <a:srgbClr val="001E0E"/>
                </a:solidFill>
              </a:rPr>
              <a:t>بفضل نعمتك</a:t>
            </a:r>
            <a:r>
              <a:rPr lang="en-US" altLang="zh-CN" sz="7200" b="1" dirty="0">
                <a:solidFill>
                  <a:srgbClr val="001E0E"/>
                </a:solidFill>
                <a:ea typeface="宋体" charset="-122"/>
              </a:rPr>
              <a:t>(</a:t>
            </a:r>
            <a:r>
              <a:rPr lang="ar-EG" altLang="zh-CN" sz="7200" b="1" dirty="0">
                <a:solidFill>
                  <a:srgbClr val="001E0E"/>
                </a:solidFill>
              </a:rPr>
              <a:t> </a:t>
            </a:r>
            <a:r>
              <a:rPr lang="en-US" altLang="zh-CN" sz="7200" b="1" dirty="0">
                <a:solidFill>
                  <a:srgbClr val="001E0E"/>
                </a:solidFill>
                <a:ea typeface="宋体" charset="-122"/>
              </a:rPr>
              <a:t>2</a:t>
            </a:r>
            <a:endParaRPr lang="ar-EG" altLang="zh-CN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26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إذا أحصيت خطايانا</a:t>
            </a:r>
          </a:p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 فمن يقف</a:t>
            </a:r>
            <a:endParaRPr lang="en-US" altLang="zh-CN" sz="8000" b="1" dirty="0">
              <a:solidFill>
                <a:srgbClr val="001E0E"/>
              </a:solidFill>
              <a:ea typeface="宋体" charset="-122"/>
            </a:endParaRPr>
          </a:p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شكرا </a:t>
            </a:r>
            <a:r>
              <a:rPr lang="ar-EG" altLang="zh-CN" sz="8000" b="1" dirty="0" err="1">
                <a:solidFill>
                  <a:srgbClr val="001E0E"/>
                </a:solidFill>
              </a:rPr>
              <a:t>لك</a:t>
            </a:r>
            <a:r>
              <a:rPr lang="ar-EG" altLang="zh-CN" sz="8000" b="1" dirty="0">
                <a:solidFill>
                  <a:srgbClr val="001E0E"/>
                </a:solidFill>
              </a:rPr>
              <a:t> قد غسلنا </a:t>
            </a:r>
          </a:p>
          <a:p>
            <a:pPr algn="ctr"/>
            <a:r>
              <a:rPr lang="ar-EG" altLang="zh-CN" sz="8000" b="1" dirty="0">
                <a:solidFill>
                  <a:srgbClr val="001E0E"/>
                </a:solidFill>
              </a:rPr>
              <a:t>بدم ابنك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2002</TotalTime>
  <Words>45</Words>
  <Application>Microsoft Office PowerPoint</Application>
  <PresentationFormat>عرض على الشاشة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295</cp:revision>
  <dcterms:created xsi:type="dcterms:W3CDTF">2021-12-07T14:30:00Z</dcterms:created>
  <dcterms:modified xsi:type="dcterms:W3CDTF">2024-07-01T06:56:46Z</dcterms:modified>
</cp:coreProperties>
</file>