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0" r:id="rId3"/>
    <p:sldId id="406" r:id="rId4"/>
    <p:sldId id="421" r:id="rId5"/>
    <p:sldId id="422" r:id="rId6"/>
    <p:sldId id="423" r:id="rId7"/>
    <p:sldId id="424" r:id="rId8"/>
    <p:sldId id="425" r:id="rId9"/>
    <p:sldId id="42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2"/>
            <p14:sldId id="423"/>
            <p14:sldId id="424"/>
            <p14:sldId id="425"/>
            <p14:sldId id="4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بعد ما ساد الظلام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بعدما ساد الظلام </a:t>
            </a:r>
          </a:p>
          <a:p>
            <a:pPr algn="ctr" rtl="1"/>
            <a:r>
              <a:rPr lang="ar-EG" sz="8000" b="1" dirty="0"/>
              <a:t>في المراعي والحقول </a:t>
            </a:r>
          </a:p>
          <a:p>
            <a:pPr algn="ctr" rtl="1"/>
            <a:r>
              <a:rPr lang="ar-EG" sz="8000" b="1" dirty="0"/>
              <a:t>فجأة </a:t>
            </a:r>
            <a:r>
              <a:rPr lang="ar-EG" sz="8000" b="1" dirty="0" err="1"/>
              <a:t>ضاء</a:t>
            </a:r>
            <a:r>
              <a:rPr lang="ar-EG" sz="8000" b="1" dirty="0"/>
              <a:t> المقام </a:t>
            </a:r>
          </a:p>
          <a:p>
            <a:pPr algn="ctr" rtl="1"/>
            <a:r>
              <a:rPr lang="ar-EG" sz="8000" b="1" dirty="0"/>
              <a:t>ودوى صوت يقول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57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9600" b="1" dirty="0">
                <a:solidFill>
                  <a:srgbClr val="00582A"/>
                </a:solidFill>
              </a:rPr>
              <a:t>مجد لله العلي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سلم للشعب الرضي</a:t>
            </a:r>
            <a:br>
              <a:rPr lang="ar-EG" sz="96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7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كان في الحقل رعاه </a:t>
            </a:r>
          </a:p>
          <a:p>
            <a:pPr algn="ctr" rtl="1"/>
            <a:r>
              <a:rPr lang="ar-EG" sz="8000" b="1" dirty="0"/>
              <a:t>يحرثون الغنم</a:t>
            </a:r>
            <a:br>
              <a:rPr lang="ar-EG" sz="8000" b="1" dirty="0"/>
            </a:br>
            <a:r>
              <a:rPr lang="ar-EG" sz="8000" b="1" dirty="0" err="1"/>
              <a:t>فرأو</a:t>
            </a:r>
            <a:r>
              <a:rPr lang="ar-EG" sz="8000" b="1" dirty="0"/>
              <a:t> فوق الفلك </a:t>
            </a:r>
          </a:p>
          <a:p>
            <a:pPr algn="ctr" rtl="1"/>
            <a:r>
              <a:rPr lang="ar-EG" sz="8000" b="1" dirty="0"/>
              <a:t>جوقة جند رنمت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57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9600" b="1" dirty="0">
                <a:solidFill>
                  <a:srgbClr val="00582A"/>
                </a:solidFill>
              </a:rPr>
              <a:t>مجد لله العلي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سلم للشعب الرضي</a:t>
            </a:r>
            <a:br>
              <a:rPr lang="ar-EG" sz="96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096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والرعاة السعادة </a:t>
            </a:r>
          </a:p>
          <a:p>
            <a:pPr algn="ctr" rtl="1"/>
            <a:r>
              <a:rPr lang="ar-EG" sz="8000" b="1" dirty="0"/>
              <a:t>أسرعوا للمذود </a:t>
            </a:r>
          </a:p>
          <a:p>
            <a:pPr algn="ctr" rtl="1"/>
            <a:r>
              <a:rPr lang="ar-EG" sz="8000" b="1" dirty="0"/>
              <a:t>حيث خروا سجده</a:t>
            </a:r>
          </a:p>
          <a:p>
            <a:pPr algn="ctr" rtl="1"/>
            <a:r>
              <a:rPr lang="ar-EG" sz="8000" b="1" dirty="0"/>
              <a:t> للمسيح الامجد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57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9600" b="1" dirty="0">
                <a:solidFill>
                  <a:srgbClr val="00582A"/>
                </a:solidFill>
              </a:rPr>
              <a:t>مجد لله العلي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سلم للشعب الرضي</a:t>
            </a:r>
            <a:br>
              <a:rPr lang="ar-EG" sz="96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/>
              <a:t>فأرفعوا</a:t>
            </a:r>
            <a:r>
              <a:rPr lang="ar-EG" sz="8000" b="1" dirty="0"/>
              <a:t> اليوم المديح </a:t>
            </a:r>
          </a:p>
          <a:p>
            <a:pPr algn="ctr" rtl="1"/>
            <a:r>
              <a:rPr lang="ar-EG" sz="8000" b="1" dirty="0"/>
              <a:t>يا جميع المؤمنين</a:t>
            </a:r>
            <a:br>
              <a:rPr lang="ar-EG" sz="8000" b="1" dirty="0"/>
            </a:br>
            <a:r>
              <a:rPr lang="ar-EG" sz="8000" b="1" dirty="0"/>
              <a:t>ظهر الحب الصحيح</a:t>
            </a:r>
          </a:p>
          <a:p>
            <a:pPr algn="ctr" rtl="1"/>
            <a:r>
              <a:rPr lang="ar-EG" sz="8000" b="1" dirty="0"/>
              <a:t> يوم إتيان الأمين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57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9600" b="1" dirty="0">
                <a:solidFill>
                  <a:srgbClr val="00582A"/>
                </a:solidFill>
              </a:rPr>
              <a:t>مجد لله العلي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سلم للشعب الرضي</a:t>
            </a:r>
            <a:br>
              <a:rPr lang="ar-EG" sz="96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2027</TotalTime>
  <Words>98</Words>
  <Application>Microsoft Office PowerPoint</Application>
  <PresentationFormat>عرض على الشاشة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301</cp:revision>
  <dcterms:created xsi:type="dcterms:W3CDTF">2021-12-07T14:30:00Z</dcterms:created>
  <dcterms:modified xsi:type="dcterms:W3CDTF">2024-07-01T06:24:26Z</dcterms:modified>
</cp:coreProperties>
</file>