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313" r:id="rId3"/>
    <p:sldId id="312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3"/>
            <p14:sldId id="312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75" d="100"/>
          <a:sy n="75" d="100"/>
        </p:scale>
        <p:origin x="56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6000" b="1" dirty="0"/>
              <a:t>بعين إيماني أراك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بِعَيْنِ إيمَاني ارَاكْ   يا حَمَلَ اللهِ هُناك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عُلِّقتَ كي تَفِي دَيْني   أحَبَّني مَاتَ عَنِّي</a:t>
            </a:r>
          </a:p>
          <a:p>
            <a:pPr rtl="1"/>
            <a:b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aayni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emani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arak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ya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hamala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allahi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honak</a:t>
            </a:r>
            <a:b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aolleqta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tafi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dayni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ahabbani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mata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aanni</a:t>
            </a: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2800" b="1" kern="0" dirty="0">
              <a:solidFill>
                <a:srgbClr val="FF0000"/>
              </a:solidFill>
              <a:latin typeface="Arial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see You with the eyes of my faith there O Lamb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of God, hung to pay my debts; He loved me and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died for me.</a:t>
            </a:r>
            <a:endParaRPr lang="ar-EG" sz="3600" b="1" i="0" dirty="0"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716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000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6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أحَبَّني </a:t>
            </a:r>
            <a:r>
              <a:rPr kumimoji="0" lang="ar-EG" sz="6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أحَبَّني</a:t>
            </a:r>
            <a:r>
              <a:rPr kumimoji="0" lang="ar-EG" sz="6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6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أحَبَّني</a:t>
            </a:r>
            <a:r>
              <a:rPr kumimoji="0" lang="ar-EG" sz="6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مَاتَ عَنِّي</a:t>
            </a:r>
          </a:p>
          <a:p>
            <a:pPr algn="ctr" rtl="1"/>
            <a:endParaRPr kumimoji="0" lang="ar-EG" sz="3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ahabbani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ahabbani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  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ahabbani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mata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aanni</a:t>
            </a:r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endParaRPr lang="ar-EG" sz="3200" b="1" kern="0" dirty="0">
              <a:solidFill>
                <a:srgbClr val="005024"/>
              </a:solidFill>
              <a:latin typeface="Arial"/>
              <a:cs typeface="+mn-cs"/>
            </a:endParaRPr>
          </a:p>
          <a:p>
            <a:pPr algn="ctr" rtl="1"/>
            <a:endParaRPr lang="ar-EG" sz="3200" b="1" kern="0" dirty="0">
              <a:solidFill>
                <a:srgbClr val="005024"/>
              </a:solidFill>
              <a:latin typeface="Arial"/>
              <a:cs typeface="+mn-cs"/>
            </a:endParaRPr>
          </a:p>
          <a:p>
            <a:pPr algn="ctr"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He loved me and died for me.</a:t>
            </a:r>
            <a:endParaRPr lang="ar-EG" sz="28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مِن أجلِي أرسَل يَسوع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قد جَازَ في وَادِي الدُّمُوع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حَلَّ قُيُودِي فَكَّني أحَبَّني مَاتَ عَنِّي</a:t>
            </a:r>
          </a:p>
          <a:p>
            <a:pPr rtl="1"/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men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ajli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arsal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jaza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wadi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elddomoa</a:t>
            </a:r>
            <a:b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halla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qoiodi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fakkani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ahabbani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mata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aanni</a:t>
            </a: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 sent Jesus for me Who went through the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valley of tears and untied my bonds; He loved me and died for me.</a:t>
            </a:r>
            <a:endParaRPr lang="ar-EG" sz="3200" b="1" i="0" dirty="0"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9334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000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6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أحَبَّني </a:t>
            </a:r>
            <a:r>
              <a:rPr kumimoji="0" lang="ar-EG" sz="6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أحَبَّني</a:t>
            </a:r>
            <a:r>
              <a:rPr kumimoji="0" lang="ar-EG" sz="6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6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أحَبَّني</a:t>
            </a:r>
            <a:r>
              <a:rPr kumimoji="0" lang="ar-EG" sz="6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مَاتَ عَنِّي</a:t>
            </a:r>
          </a:p>
          <a:p>
            <a:pPr algn="ctr" rtl="1"/>
            <a:endParaRPr kumimoji="0" lang="ar-EG" sz="3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ahabbani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ahabbani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  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ahabbani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mata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aanni</a:t>
            </a:r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endParaRPr lang="ar-EG" sz="3200" b="1" kern="0" dirty="0">
              <a:solidFill>
                <a:srgbClr val="005024"/>
              </a:solidFill>
              <a:latin typeface="Arial"/>
              <a:cs typeface="+mn-cs"/>
            </a:endParaRPr>
          </a:p>
          <a:p>
            <a:pPr algn="ctr" rtl="1"/>
            <a:endParaRPr lang="ar-EG" sz="3200" b="1" kern="0" dirty="0">
              <a:solidFill>
                <a:srgbClr val="005024"/>
              </a:solidFill>
              <a:latin typeface="Arial"/>
              <a:cs typeface="+mn-cs"/>
            </a:endParaRPr>
          </a:p>
          <a:p>
            <a:pPr algn="ctr"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He loved me and died for me.</a:t>
            </a:r>
            <a:endParaRPr lang="ar-EG" sz="28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051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 بَهجَتي يَسوعُ لي   عَلَيْهِ أُلقِي اِتِّكالي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مِن إثمِي قد خَلَّصَني   أحَبَّني مَاتَ عَنِّي</a:t>
            </a:r>
          </a:p>
          <a:p>
            <a:pPr rtl="1"/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bahjati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yasouao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aalayhi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olqi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ettekali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ethmi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khallaSani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ahabbani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aanni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rejoice; Jesus is mine, I depend on Him.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He saved me; He loved me and died for me.</a:t>
            </a:r>
            <a:endParaRPr lang="ar-EG" sz="3200" b="1" i="0" dirty="0"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7973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000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6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أحَبَّني </a:t>
            </a:r>
            <a:r>
              <a:rPr kumimoji="0" lang="ar-EG" sz="6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أحَبَّني</a:t>
            </a:r>
            <a:r>
              <a:rPr kumimoji="0" lang="ar-EG" sz="6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6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أحَبَّني</a:t>
            </a:r>
            <a:r>
              <a:rPr kumimoji="0" lang="ar-EG" sz="6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مَاتَ عَنِّي</a:t>
            </a:r>
          </a:p>
          <a:p>
            <a:pPr algn="ctr" rtl="1"/>
            <a:endParaRPr kumimoji="0" lang="ar-EG" sz="3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ahabbani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ahabbani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  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ahabbani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mata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aanni</a:t>
            </a:r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endParaRPr lang="ar-EG" sz="3200" b="1" kern="0" dirty="0">
              <a:solidFill>
                <a:srgbClr val="005024"/>
              </a:solidFill>
              <a:latin typeface="Arial"/>
              <a:cs typeface="+mn-cs"/>
            </a:endParaRPr>
          </a:p>
          <a:p>
            <a:pPr algn="ctr" rtl="1"/>
            <a:endParaRPr lang="ar-EG" sz="3200" b="1" kern="0" dirty="0">
              <a:solidFill>
                <a:srgbClr val="005024"/>
              </a:solidFill>
              <a:latin typeface="Arial"/>
              <a:cs typeface="+mn-cs"/>
            </a:endParaRPr>
          </a:p>
          <a:p>
            <a:pPr algn="ctr"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He loved me and died for me.</a:t>
            </a:r>
            <a:endParaRPr lang="ar-EG" sz="28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040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4-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مِن أجلي غَلَبَ الجَحِيم لِي فاتِحَاً بَابَ النَّعيم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وَلُطفُهُ قد عَمَّني  أحَبَّني مَاتَ عَنِّي</a:t>
            </a:r>
          </a:p>
          <a:p>
            <a:pPr rtl="1"/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ajli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ghalaba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aljaheem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fatehan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bab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alnnaaeem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lotfoho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aammani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ahabbani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aanni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en-US" sz="2400" b="1" kern="0" dirty="0">
              <a:solidFill>
                <a:srgbClr val="FF0000"/>
              </a:solidFill>
              <a:latin typeface="Arial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 defeated hell for me and opened the gates of paradise.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He robes me in blessings. He loved me and died for me.</a:t>
            </a:r>
            <a:endParaRPr lang="ar-EG" sz="2800" b="1" i="0" dirty="0"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9847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000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6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أحَبَّني </a:t>
            </a:r>
            <a:r>
              <a:rPr kumimoji="0" lang="ar-EG" sz="6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أحَبَّني</a:t>
            </a:r>
            <a:r>
              <a:rPr kumimoji="0" lang="ar-EG" sz="6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6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أحَبَّني</a:t>
            </a:r>
            <a:r>
              <a:rPr kumimoji="0" lang="ar-EG" sz="6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مَاتَ عَنِّي</a:t>
            </a:r>
          </a:p>
          <a:p>
            <a:pPr algn="ctr" rtl="1"/>
            <a:endParaRPr kumimoji="0" lang="ar-EG" sz="3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ahabbani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ahabbani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  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ahabbani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mata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aanni</a:t>
            </a:r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endParaRPr lang="ar-EG" sz="3200" b="1" kern="0" dirty="0">
              <a:solidFill>
                <a:srgbClr val="005024"/>
              </a:solidFill>
              <a:latin typeface="Arial"/>
              <a:cs typeface="+mn-cs"/>
            </a:endParaRPr>
          </a:p>
          <a:p>
            <a:pPr algn="ctr" rtl="1"/>
            <a:endParaRPr lang="ar-EG" sz="3200" b="1" kern="0" dirty="0">
              <a:solidFill>
                <a:srgbClr val="005024"/>
              </a:solidFill>
              <a:latin typeface="Arial"/>
              <a:cs typeface="+mn-cs"/>
            </a:endParaRPr>
          </a:p>
          <a:p>
            <a:pPr algn="ctr"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He loved me and died for me.</a:t>
            </a:r>
            <a:endParaRPr lang="ar-EG" sz="28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4507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5-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يَسوعُ لي يا لَسَعدِي يا لَسَعدِي بذا الفادِي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فَحُبُّهُ يَحصُرُني   أحَبَّني مَاتَ عَنِّي</a:t>
            </a:r>
          </a:p>
          <a:p>
            <a:pPr rtl="1"/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yasouao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yala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saadi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yala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saadi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betha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lang="en-US" sz="2800" b="1" kern="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lfadi</a:t>
            </a:r>
            <a:b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hobboho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yahSoroni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ahabbani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mata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aanni</a:t>
            </a:r>
            <a:endParaRPr kumimoji="0" lang="ar-EG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en-US" sz="2400" b="1" kern="0" dirty="0">
              <a:solidFill>
                <a:srgbClr val="FF0000"/>
              </a:solidFill>
              <a:latin typeface="Arial"/>
              <a:cs typeface="Arial"/>
            </a:endParaRPr>
          </a:p>
          <a:p>
            <a:pPr rtl="1"/>
            <a:endParaRPr lang="ar-EG" sz="2400" b="1" kern="0" dirty="0">
              <a:solidFill>
                <a:srgbClr val="FF0000"/>
              </a:solidFill>
              <a:latin typeface="Arial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rejoice, Jesus; the redeemer is mine.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His love captures me; He loved me and died for me.</a:t>
            </a:r>
            <a:endParaRPr lang="ar-EG" sz="3200" b="1" i="0" dirty="0"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1402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000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6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أحَبَّني </a:t>
            </a:r>
            <a:r>
              <a:rPr kumimoji="0" lang="ar-EG" sz="6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أحَبَّني</a:t>
            </a:r>
            <a:r>
              <a:rPr kumimoji="0" lang="ar-EG" sz="6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6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أحَبَّني</a:t>
            </a:r>
            <a:r>
              <a:rPr kumimoji="0" lang="ar-EG" sz="6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مَاتَ عَنِّي</a:t>
            </a:r>
          </a:p>
          <a:p>
            <a:pPr algn="ctr" rtl="1"/>
            <a:endParaRPr kumimoji="0" lang="ar-EG" sz="3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ahabbani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ahabbani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  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ahabbani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mata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aanni</a:t>
            </a:r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endParaRPr lang="ar-EG" sz="3200" b="1" kern="0" dirty="0">
              <a:solidFill>
                <a:srgbClr val="005024"/>
              </a:solidFill>
              <a:latin typeface="Arial"/>
              <a:cs typeface="+mn-cs"/>
            </a:endParaRPr>
          </a:p>
          <a:p>
            <a:pPr algn="ctr" rtl="1"/>
            <a:endParaRPr lang="ar-EG" sz="3200" b="1" kern="0" dirty="0">
              <a:solidFill>
                <a:srgbClr val="005024"/>
              </a:solidFill>
              <a:latin typeface="Arial"/>
              <a:cs typeface="+mn-cs"/>
            </a:endParaRPr>
          </a:p>
          <a:p>
            <a:pPr algn="ctr"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He loved me and died for me.</a:t>
            </a:r>
            <a:endParaRPr lang="ar-EG" sz="28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372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6-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فَعَن قَريبٍ في الخُلود</a:t>
            </a:r>
            <a:r>
              <a:rPr lang="ar-EG" sz="4800" b="1" kern="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أكونُ مَعَ ذاكَ الوَدُود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لِمَجدِهِ يَضُمُّني   أحَبَّني مَاتَ عَنِّي </a:t>
            </a:r>
          </a:p>
          <a:p>
            <a:pPr rtl="1"/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 </a:t>
            </a:r>
            <a:r>
              <a:rPr lang="en-US" sz="3200" b="1" kern="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qareeben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elkholood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akono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alwadood</a:t>
            </a:r>
            <a:b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majdehi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yaDommoni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ahabbani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mata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aanni</a:t>
            </a: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2800" b="1" kern="0" dirty="0">
              <a:solidFill>
                <a:srgbClr val="FF0000"/>
              </a:solidFill>
              <a:latin typeface="Arial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Soon in eternity I will be with this Compassionate Who will add me to His glory; He loved me and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died for me.</a:t>
            </a:r>
            <a:endParaRPr lang="ar-EG" sz="2800" b="1" i="0" dirty="0"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3674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000" b="1" dirty="0">
                <a:solidFill>
                  <a:srgbClr val="005024"/>
                </a:solidFill>
                <a:cs typeface="+mn-cs"/>
              </a:rPr>
              <a:t>القرار: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6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أحَبَّني </a:t>
            </a:r>
            <a:r>
              <a:rPr kumimoji="0" lang="ar-EG" sz="6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أحَبَّني</a:t>
            </a:r>
            <a:r>
              <a:rPr kumimoji="0" lang="ar-EG" sz="6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66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أحَبَّني</a:t>
            </a:r>
            <a:r>
              <a:rPr kumimoji="0" lang="ar-EG" sz="6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مَاتَ عَنِّي</a:t>
            </a:r>
          </a:p>
          <a:p>
            <a:pPr algn="ctr" rtl="1"/>
            <a:endParaRPr kumimoji="0" lang="ar-EG" sz="3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ahabbani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ahabbani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  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ahabbani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mata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aanni</a:t>
            </a:r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endParaRPr lang="ar-EG" sz="3200" b="1" kern="0" dirty="0">
              <a:solidFill>
                <a:srgbClr val="005024"/>
              </a:solidFill>
              <a:latin typeface="Arial"/>
              <a:cs typeface="+mn-cs"/>
            </a:endParaRPr>
          </a:p>
          <a:p>
            <a:pPr algn="ctr" rtl="1"/>
            <a:endParaRPr lang="ar-EG" sz="3200" b="1" kern="0" dirty="0">
              <a:solidFill>
                <a:srgbClr val="005024"/>
              </a:solidFill>
              <a:latin typeface="Arial"/>
              <a:cs typeface="+mn-cs"/>
            </a:endParaRPr>
          </a:p>
          <a:p>
            <a:pPr algn="ctr"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He loved me and died for me.</a:t>
            </a:r>
            <a:endParaRPr lang="ar-EG" sz="28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8396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3933</TotalTime>
  <Words>518</Words>
  <Application>Microsoft Office PowerPoint</Application>
  <PresentationFormat>عرض على الشاشة (4:3)</PresentationFormat>
  <Paragraphs>78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341</cp:revision>
  <dcterms:created xsi:type="dcterms:W3CDTF">2021-12-07T14:30:00Z</dcterms:created>
  <dcterms:modified xsi:type="dcterms:W3CDTF">2025-02-06T11:55:14Z</dcterms:modified>
</cp:coreProperties>
</file>