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20" r:id="rId3"/>
    <p:sldId id="406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بعين إيماني أراك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9123"/>
            <a:ext cx="9982199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1- </a:t>
            </a:r>
          </a:p>
          <a:p>
            <a:pPr algn="ctr"/>
            <a:r>
              <a:rPr lang="ar-EG" sz="8000" b="1" dirty="0"/>
              <a:t>بعين إيماني أراك </a:t>
            </a:r>
          </a:p>
          <a:p>
            <a:pPr algn="ctr"/>
            <a:r>
              <a:rPr lang="ar-EG" sz="8000" b="1" dirty="0"/>
              <a:t>يا حمل الله هناك </a:t>
            </a:r>
            <a:r>
              <a:rPr lang="ar-EG" sz="8000" b="1" dirty="0" err="1"/>
              <a:t>ع</a:t>
            </a:r>
            <a:endParaRPr lang="ar-EG" sz="8000" b="1" dirty="0"/>
          </a:p>
          <a:p>
            <a:pPr algn="ctr"/>
            <a:r>
              <a:rPr lang="ar-EG" sz="8000" b="1" dirty="0" err="1"/>
              <a:t>لقت</a:t>
            </a:r>
            <a:r>
              <a:rPr lang="ar-EG" sz="8000" b="1" dirty="0"/>
              <a:t> كي تفي ديني </a:t>
            </a:r>
          </a:p>
          <a:p>
            <a:pPr algn="ctr"/>
            <a:r>
              <a:rPr lang="ar-EG" sz="8000" b="1" dirty="0"/>
              <a:t>أحبني مات عني</a:t>
            </a:r>
            <a:br>
              <a:rPr lang="ar-EG" sz="8000" b="1" dirty="0"/>
            </a:br>
            <a:br>
              <a:rPr lang="ar-EG" sz="8000" b="1" dirty="0"/>
            </a:br>
            <a:endParaRPr lang="en-US" altLang="zh-CN" sz="80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75583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أحبني أحبني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أحبنــــــــي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مات عني</a:t>
            </a:r>
            <a:endParaRPr lang="ar-EG" altLang="zh-CN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321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2- </a:t>
            </a:r>
          </a:p>
          <a:p>
            <a:pPr algn="ctr"/>
            <a:r>
              <a:rPr lang="ar-EG" sz="8000" b="1" dirty="0"/>
              <a:t>من أجلى أرسل يسوع</a:t>
            </a:r>
          </a:p>
          <a:p>
            <a:pPr algn="ctr"/>
            <a:r>
              <a:rPr lang="ar-EG" sz="8000" b="1" dirty="0"/>
              <a:t> قد جاز في وادي الدموع </a:t>
            </a:r>
          </a:p>
          <a:p>
            <a:pPr algn="ctr"/>
            <a:r>
              <a:rPr lang="ar-EG" sz="8000" b="1" dirty="0"/>
              <a:t>حل قيودي فكني </a:t>
            </a:r>
          </a:p>
          <a:p>
            <a:pPr algn="ctr"/>
            <a:r>
              <a:rPr lang="ar-EG" sz="8000" b="1" dirty="0"/>
              <a:t>أحبني مات عني</a:t>
            </a:r>
            <a:br>
              <a:rPr lang="ar-EG" sz="8000" b="1" dirty="0"/>
            </a:br>
            <a:br>
              <a:rPr lang="ar-EG" sz="8000" b="1" dirty="0"/>
            </a:br>
            <a:endParaRPr lang="en-US" altLang="zh-CN" sz="80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75583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أحبني أحبني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أحبنــــــــي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مات عني</a:t>
            </a:r>
            <a:endParaRPr lang="ar-EG" altLang="zh-CN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9123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3- </a:t>
            </a:r>
          </a:p>
          <a:p>
            <a:pPr algn="ctr"/>
            <a:r>
              <a:rPr lang="ar-EG" sz="8000" b="1" dirty="0"/>
              <a:t>يا بهجتي يسوع لي </a:t>
            </a:r>
          </a:p>
          <a:p>
            <a:pPr algn="ctr"/>
            <a:r>
              <a:rPr lang="ar-EG" sz="8000" b="1" dirty="0"/>
              <a:t>عليه القي اتكالي </a:t>
            </a:r>
          </a:p>
          <a:p>
            <a:pPr algn="ctr"/>
            <a:r>
              <a:rPr lang="ar-EG" sz="8000" b="1" dirty="0"/>
              <a:t>من أثمي قد خلصني </a:t>
            </a:r>
          </a:p>
          <a:p>
            <a:pPr algn="ctr"/>
            <a:r>
              <a:rPr lang="ar-EG" sz="8000" b="1" dirty="0"/>
              <a:t>أحبني مات عني</a:t>
            </a:r>
            <a:br>
              <a:rPr lang="ar-EG" sz="8000" b="1" dirty="0"/>
            </a:br>
            <a:br>
              <a:rPr lang="ar-EG" sz="8000" b="1" dirty="0"/>
            </a:br>
            <a:endParaRPr lang="en-US" altLang="zh-CN" sz="80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75583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أحبني أحبني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أحبنــــــــي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مات عني</a:t>
            </a:r>
            <a:endParaRPr lang="ar-EG" altLang="zh-CN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9123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4- </a:t>
            </a:r>
          </a:p>
          <a:p>
            <a:pPr algn="ctr"/>
            <a:r>
              <a:rPr lang="ar-EG" sz="8000" b="1" dirty="0"/>
              <a:t>يسوع لي يا لسعدي </a:t>
            </a:r>
          </a:p>
          <a:p>
            <a:pPr algn="ctr"/>
            <a:r>
              <a:rPr lang="ar-EG" sz="8000" b="1" dirty="0"/>
              <a:t>يا لسعدي بذا </a:t>
            </a:r>
            <a:r>
              <a:rPr lang="ar-EG" sz="8000" b="1" dirty="0" err="1"/>
              <a:t>الفادي</a:t>
            </a:r>
            <a:r>
              <a:rPr lang="ar-EG" sz="8000" b="1" dirty="0"/>
              <a:t> </a:t>
            </a:r>
          </a:p>
          <a:p>
            <a:pPr algn="ctr"/>
            <a:r>
              <a:rPr lang="ar-EG" sz="8000" b="1" dirty="0"/>
              <a:t>فحبه يحصرني </a:t>
            </a:r>
          </a:p>
          <a:p>
            <a:pPr algn="ctr"/>
            <a:r>
              <a:rPr lang="ar-EG" sz="8000" b="1" dirty="0"/>
              <a:t>أحبني مات عني</a:t>
            </a:r>
            <a:br>
              <a:rPr lang="ar-EG" sz="8000" b="1" dirty="0"/>
            </a:br>
            <a:br>
              <a:rPr lang="ar-EG" sz="8000" b="1" dirty="0"/>
            </a:br>
            <a:endParaRPr lang="en-US" altLang="zh-CN" sz="80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75583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أحبني أحبني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أحبنــــــــي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مات عني</a:t>
            </a:r>
            <a:endParaRPr lang="ar-EG" altLang="zh-CN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9123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5- </a:t>
            </a:r>
          </a:p>
          <a:p>
            <a:pPr algn="ctr"/>
            <a:r>
              <a:rPr lang="ar-EG" sz="8000" b="1" dirty="0"/>
              <a:t>وعن قريب في الخلود </a:t>
            </a:r>
          </a:p>
          <a:p>
            <a:pPr algn="ctr"/>
            <a:r>
              <a:rPr lang="ar-EG" sz="8000" b="1" dirty="0"/>
              <a:t>أكون مع ذاك الودود </a:t>
            </a:r>
          </a:p>
          <a:p>
            <a:pPr algn="ctr"/>
            <a:r>
              <a:rPr lang="ar-EG" sz="8000" b="1" dirty="0"/>
              <a:t>لمجده يضمني </a:t>
            </a:r>
          </a:p>
          <a:p>
            <a:pPr algn="ctr"/>
            <a:r>
              <a:rPr lang="ar-EG" sz="8000" b="1" dirty="0"/>
              <a:t>أحبني مات عني</a:t>
            </a:r>
            <a:br>
              <a:rPr lang="ar-EG" sz="8000" b="1" dirty="0"/>
            </a:br>
            <a:br>
              <a:rPr lang="ar-EG" sz="8000" b="1" dirty="0"/>
            </a:br>
            <a:endParaRPr lang="en-US" altLang="zh-CN" sz="80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75583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أحبني أحبني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أحبنــــــــي </a:t>
            </a:r>
          </a:p>
          <a:p>
            <a:pPr algn="ctr" rtl="1"/>
            <a:r>
              <a:rPr lang="ar-EG" sz="8800" b="1" dirty="0">
                <a:solidFill>
                  <a:srgbClr val="00582A"/>
                </a:solidFill>
              </a:rPr>
              <a:t>مات عني</a:t>
            </a:r>
            <a:endParaRPr lang="ar-EG" altLang="zh-CN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2028</TotalTime>
  <Words>125</Words>
  <Application>Microsoft Office PowerPoint</Application>
  <PresentationFormat>عرض على الشاشة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301</cp:revision>
  <dcterms:created xsi:type="dcterms:W3CDTF">2021-12-07T14:30:00Z</dcterms:created>
  <dcterms:modified xsi:type="dcterms:W3CDTF">2024-07-01T07:21:43Z</dcterms:modified>
</cp:coreProperties>
</file>