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0" r:id="rId3"/>
    <p:sldId id="406" r:id="rId4"/>
    <p:sldId id="421" r:id="rId5"/>
    <p:sldId id="422" r:id="rId6"/>
    <p:sldId id="423" r:id="rId7"/>
    <p:sldId id="424" r:id="rId8"/>
    <p:sldId id="425" r:id="rId9"/>
    <p:sldId id="42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41" autoAdjust="0"/>
    <p:restoredTop sz="94660"/>
  </p:normalViewPr>
  <p:slideViewPr>
    <p:cSldViewPr>
      <p:cViewPr>
        <p:scale>
          <a:sx n="75" d="100"/>
          <a:sy n="75" d="100"/>
        </p:scale>
        <p:origin x="-900" y="-6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0478"/>
            <a:ext cx="914400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smtClean="0"/>
              <a:t>ترنيمة </a:t>
            </a:r>
            <a:endParaRPr lang="ar-EG" sz="7200" b="1" dirty="0" smtClean="0"/>
          </a:p>
          <a:p>
            <a:pPr algn="ctr" rtl="1">
              <a:lnSpc>
                <a:spcPct val="150000"/>
              </a:lnSpc>
            </a:pPr>
            <a:r>
              <a:rPr lang="ar-EG" sz="6600" b="1" dirty="0" smtClean="0"/>
              <a:t>بـقلـوب الشكر الفرحانة</a:t>
            </a:r>
            <a:endParaRPr lang="ar-EG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72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 smtClean="0"/>
              <a:t>1- </a:t>
            </a:r>
          </a:p>
          <a:p>
            <a:pPr algn="ctr"/>
            <a:r>
              <a:rPr lang="ar-EG" sz="8000" b="1" dirty="0" smtClean="0"/>
              <a:t>( بقلوب الشكر الفرحانة </a:t>
            </a:r>
          </a:p>
          <a:p>
            <a:pPr algn="ctr"/>
            <a:r>
              <a:rPr lang="ar-EG" sz="8000" b="1" dirty="0" smtClean="0"/>
              <a:t>نسجد لجلالك يا فادينا )2</a:t>
            </a:r>
            <a:br>
              <a:rPr lang="ar-EG" sz="8000" b="1" dirty="0" smtClean="0"/>
            </a:br>
            <a:r>
              <a:rPr lang="ar-EG" sz="8000" b="1" dirty="0" smtClean="0"/>
              <a:t>على عرش قلوبنا وجوانا توجنا </a:t>
            </a:r>
            <a:r>
              <a:rPr lang="ar-EG" sz="8000" b="1" dirty="0" err="1" smtClean="0"/>
              <a:t>يسوعنا</a:t>
            </a:r>
            <a:r>
              <a:rPr lang="ar-EG" sz="8000" b="1" dirty="0" smtClean="0"/>
              <a:t> علنا</a:t>
            </a:r>
            <a:br>
              <a:rPr lang="ar-EG" sz="8000" b="1" dirty="0" smtClean="0"/>
            </a:br>
            <a:endParaRPr lang="ar-EG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4800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00582A"/>
                </a:solidFill>
              </a:rPr>
              <a:t>( بهتاف </a:t>
            </a:r>
            <a:r>
              <a:rPr lang="ar-EG" sz="7200" b="1" dirty="0" err="1" smtClean="0">
                <a:solidFill>
                  <a:srgbClr val="00582A"/>
                </a:solidFill>
              </a:rPr>
              <a:t>هانرنم</a:t>
            </a:r>
            <a:r>
              <a:rPr lang="ar-EG" sz="7200" b="1" dirty="0" smtClean="0">
                <a:solidFill>
                  <a:srgbClr val="00582A"/>
                </a:solidFill>
              </a:rPr>
              <a:t> أغانينا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 smtClean="0">
                <a:solidFill>
                  <a:srgbClr val="00582A"/>
                </a:solidFill>
              </a:rPr>
              <a:t>وهانعلن</a:t>
            </a:r>
            <a:r>
              <a:rPr lang="ar-EG" sz="7200" b="1" dirty="0" smtClean="0">
                <a:solidFill>
                  <a:srgbClr val="00582A"/>
                </a:solidFill>
              </a:rPr>
              <a:t> ملك يسوع فينا )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04073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 smtClean="0"/>
              <a:t>2- </a:t>
            </a:r>
          </a:p>
          <a:p>
            <a:pPr algn="ctr"/>
            <a:r>
              <a:rPr lang="ar-EG" sz="8000" b="1" dirty="0" smtClean="0"/>
              <a:t>( بصليبك نعلن إيماني </a:t>
            </a:r>
          </a:p>
          <a:p>
            <a:pPr algn="ctr"/>
            <a:r>
              <a:rPr lang="ar-EG" sz="8000" b="1" dirty="0" smtClean="0"/>
              <a:t>وكلامك صخرة إعلانا )2</a:t>
            </a:r>
            <a:br>
              <a:rPr lang="ar-EG" sz="8000" b="1" dirty="0" smtClean="0"/>
            </a:br>
            <a:r>
              <a:rPr lang="ar-EG" sz="8000" b="1" dirty="0" smtClean="0"/>
              <a:t>والمسحة كفاية تعلمنا وبروحك ترشد </a:t>
            </a:r>
            <a:r>
              <a:rPr lang="ar-EG" sz="8000" b="1" dirty="0" err="1" smtClean="0"/>
              <a:t>خطاوينا</a:t>
            </a:r>
            <a:r>
              <a:rPr lang="ar-EG" sz="8000" b="1" dirty="0" smtClean="0"/>
              <a:t> </a:t>
            </a:r>
            <a:br>
              <a:rPr lang="ar-EG" sz="8000" b="1" dirty="0" smtClean="0"/>
            </a:br>
            <a:endParaRPr lang="ar-EG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4800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00582A"/>
                </a:solidFill>
              </a:rPr>
              <a:t>( بهتاف </a:t>
            </a:r>
            <a:r>
              <a:rPr lang="ar-EG" sz="7200" b="1" dirty="0" err="1" smtClean="0">
                <a:solidFill>
                  <a:srgbClr val="00582A"/>
                </a:solidFill>
              </a:rPr>
              <a:t>هانرنم</a:t>
            </a:r>
            <a:r>
              <a:rPr lang="ar-EG" sz="7200" b="1" dirty="0" smtClean="0">
                <a:solidFill>
                  <a:srgbClr val="00582A"/>
                </a:solidFill>
              </a:rPr>
              <a:t> أغانينا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 smtClean="0">
                <a:solidFill>
                  <a:srgbClr val="00582A"/>
                </a:solidFill>
              </a:rPr>
              <a:t>وهانعلن</a:t>
            </a:r>
            <a:r>
              <a:rPr lang="ar-EG" sz="7200" b="1" dirty="0" smtClean="0">
                <a:solidFill>
                  <a:srgbClr val="00582A"/>
                </a:solidFill>
              </a:rPr>
              <a:t> ملك يسوع فينا )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7230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 smtClean="0"/>
              <a:t>3- </a:t>
            </a:r>
          </a:p>
          <a:p>
            <a:pPr algn="ctr"/>
            <a:r>
              <a:rPr lang="ar-EG" sz="8000" b="1" dirty="0" smtClean="0"/>
              <a:t>( بالروح الساكن في كيانا إعلانك يوضح قدامنا ) 2</a:t>
            </a:r>
            <a:br>
              <a:rPr lang="ar-EG" sz="8000" b="1" dirty="0" smtClean="0"/>
            </a:br>
            <a:r>
              <a:rPr lang="ar-EG" sz="8000" b="1" dirty="0" smtClean="0"/>
              <a:t>وشهادة بترفع أعلامنا </a:t>
            </a:r>
          </a:p>
          <a:p>
            <a:pPr algn="ctr"/>
            <a:r>
              <a:rPr lang="ar-EG" sz="8000" b="1" dirty="0" smtClean="0"/>
              <a:t>ملكوتك يتحرك بينا </a:t>
            </a:r>
            <a:br>
              <a:rPr lang="ar-EG" sz="8000" b="1" dirty="0" smtClean="0"/>
            </a:br>
            <a:endParaRPr lang="ar-EG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4800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00582A"/>
                </a:solidFill>
              </a:rPr>
              <a:t>( بهتاف </a:t>
            </a:r>
            <a:r>
              <a:rPr lang="ar-EG" sz="7200" b="1" dirty="0" err="1" smtClean="0">
                <a:solidFill>
                  <a:srgbClr val="00582A"/>
                </a:solidFill>
              </a:rPr>
              <a:t>هانرنم</a:t>
            </a:r>
            <a:r>
              <a:rPr lang="ar-EG" sz="7200" b="1" dirty="0" smtClean="0">
                <a:solidFill>
                  <a:srgbClr val="00582A"/>
                </a:solidFill>
              </a:rPr>
              <a:t> أغانينا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 smtClean="0">
                <a:solidFill>
                  <a:srgbClr val="00582A"/>
                </a:solidFill>
              </a:rPr>
              <a:t>وهانعلن</a:t>
            </a:r>
            <a:r>
              <a:rPr lang="ar-EG" sz="7200" b="1" dirty="0" smtClean="0">
                <a:solidFill>
                  <a:srgbClr val="00582A"/>
                </a:solidFill>
              </a:rPr>
              <a:t> ملك يسوع فينا )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7230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 smtClean="0"/>
              <a:t>4- </a:t>
            </a:r>
          </a:p>
          <a:p>
            <a:pPr algn="ctr"/>
            <a:r>
              <a:rPr lang="ar-EG" sz="8000" b="1" dirty="0" smtClean="0"/>
              <a:t>( بالحب لحبك غنينا </a:t>
            </a:r>
          </a:p>
          <a:p>
            <a:pPr algn="ctr"/>
            <a:r>
              <a:rPr lang="ar-EG" sz="8000" b="1" dirty="0" smtClean="0"/>
              <a:t>والحب </a:t>
            </a:r>
            <a:r>
              <a:rPr lang="ar-EG" sz="8000" b="1" dirty="0" err="1" smtClean="0"/>
              <a:t>الفايض</a:t>
            </a:r>
            <a:r>
              <a:rPr lang="ar-EG" sz="8000" b="1" dirty="0" smtClean="0"/>
              <a:t> يروينا ) 2</a:t>
            </a:r>
            <a:br>
              <a:rPr lang="ar-EG" sz="8000" b="1" dirty="0" smtClean="0"/>
            </a:br>
            <a:r>
              <a:rPr lang="ar-EG" sz="8000" b="1" dirty="0" smtClean="0"/>
              <a:t>أعلنت محبة تخلينا </a:t>
            </a:r>
          </a:p>
          <a:p>
            <a:pPr algn="ctr"/>
            <a:r>
              <a:rPr lang="ar-EG" sz="8000" b="1" dirty="0" smtClean="0"/>
              <a:t>نشهد </a:t>
            </a:r>
            <a:r>
              <a:rPr lang="ar-EG" sz="8000" b="1" dirty="0" err="1" smtClean="0"/>
              <a:t>لك</a:t>
            </a:r>
            <a:r>
              <a:rPr lang="ar-EG" sz="8000" b="1" dirty="0" smtClean="0"/>
              <a:t> مرفوعة </a:t>
            </a:r>
            <a:r>
              <a:rPr lang="ar-EG" sz="8000" b="1" dirty="0" err="1" smtClean="0"/>
              <a:t>إيدينا</a:t>
            </a:r>
            <a:r>
              <a:rPr lang="ar-EG" sz="8000" b="1" dirty="0" smtClean="0"/>
              <a:t> </a:t>
            </a:r>
            <a:br>
              <a:rPr lang="ar-EG" sz="8000" b="1" dirty="0" smtClean="0"/>
            </a:br>
            <a:endParaRPr lang="ar-EG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4800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smtClean="0">
                <a:solidFill>
                  <a:srgbClr val="00582A"/>
                </a:solidFill>
              </a:rPr>
              <a:t>( بهتاف </a:t>
            </a:r>
            <a:r>
              <a:rPr lang="ar-EG" sz="7200" b="1" dirty="0" err="1" smtClean="0">
                <a:solidFill>
                  <a:srgbClr val="00582A"/>
                </a:solidFill>
              </a:rPr>
              <a:t>هانرنم</a:t>
            </a:r>
            <a:r>
              <a:rPr lang="ar-EG" sz="7200" b="1" dirty="0" smtClean="0">
                <a:solidFill>
                  <a:srgbClr val="00582A"/>
                </a:solidFill>
              </a:rPr>
              <a:t> أغانينا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 smtClean="0">
                <a:solidFill>
                  <a:srgbClr val="00582A"/>
                </a:solidFill>
              </a:rPr>
              <a:t>وهانعلن</a:t>
            </a:r>
            <a:r>
              <a:rPr lang="ar-EG" sz="7200" b="1" dirty="0" smtClean="0">
                <a:solidFill>
                  <a:srgbClr val="00582A"/>
                </a:solidFill>
              </a:rPr>
              <a:t> ملك يسوع فينا )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2050</TotalTime>
  <Words>94</Words>
  <Application>Microsoft Office PowerPoint</Application>
  <PresentationFormat>عرض على الشاشة (3:4)‏</PresentationFormat>
  <Paragraphs>27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303</cp:revision>
  <dcterms:created xsi:type="dcterms:W3CDTF">2021-12-07T14:30:00Z</dcterms:created>
  <dcterms:modified xsi:type="dcterms:W3CDTF">2022-07-31T09:20:25Z</dcterms:modified>
</cp:coreProperties>
</file>