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0" r:id="rId3"/>
    <p:sldId id="428" r:id="rId4"/>
    <p:sldId id="429" r:id="rId5"/>
    <p:sldId id="430" r:id="rId6"/>
    <p:sldId id="431" r:id="rId7"/>
    <p:sldId id="432" r:id="rId8"/>
    <p:sldId id="433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585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ترنيمة </a:t>
            </a:r>
          </a:p>
          <a:p>
            <a:pPr algn="ctr" rtl="1"/>
            <a:r>
              <a:rPr lang="ar-EG" sz="7200" b="1" dirty="0"/>
              <a:t>بقلبي وروحي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7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بقلبي وروحي وعقلي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بارنم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هللويا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ولأسمك أعطي مجداً مجداً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لأسمك يا </a:t>
            </a:r>
            <a:r>
              <a:rPr lang="ar-EG" sz="8000" b="1" dirty="0" err="1">
                <a:solidFill>
                  <a:srgbClr val="00582A"/>
                </a:solidFill>
              </a:rPr>
              <a:t>ابويا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</a:t>
            </a:r>
            <a:endParaRPr lang="ar-EG" sz="8000" b="1" dirty="0"/>
          </a:p>
          <a:p>
            <a:pPr algn="ctr"/>
            <a:r>
              <a:rPr lang="ar-EG" sz="8000" b="1" dirty="0" err="1"/>
              <a:t>مين</a:t>
            </a:r>
            <a:r>
              <a:rPr lang="ar-EG" sz="8000" b="1" dirty="0"/>
              <a:t> قلبه ينافس قلبك</a:t>
            </a:r>
            <a:br>
              <a:rPr lang="ar-EG" sz="8000" b="1" dirty="0"/>
            </a:br>
            <a:r>
              <a:rPr lang="ar-EG" sz="8000" b="1" dirty="0"/>
              <a:t>طويل الروح </a:t>
            </a:r>
            <a:r>
              <a:rPr lang="ar-EG" sz="8000" b="1" dirty="0" err="1"/>
              <a:t>مين</a:t>
            </a:r>
            <a:r>
              <a:rPr lang="ar-EG" sz="8000" b="1" dirty="0"/>
              <a:t> زيك</a:t>
            </a:r>
            <a:br>
              <a:rPr lang="ar-EG" sz="8000" b="1" dirty="0"/>
            </a:br>
            <a:r>
              <a:rPr lang="ar-EG" sz="8000" b="1" dirty="0"/>
              <a:t>أناتك لا نهائية</a:t>
            </a:r>
            <a:br>
              <a:rPr lang="ar-EG" sz="8000" b="1" dirty="0"/>
            </a:br>
            <a:r>
              <a:rPr lang="ar-EG" sz="8000" b="1" dirty="0"/>
              <a:t>ولطيف </a:t>
            </a:r>
            <a:r>
              <a:rPr lang="ar-EG" sz="8000" b="1" dirty="0" err="1"/>
              <a:t>دايماً</a:t>
            </a:r>
            <a:r>
              <a:rPr lang="ar-EG" sz="8000" b="1" dirty="0"/>
              <a:t> مع شعبك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7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بقلبي وروحي وعقلي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بارنم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هللويا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ولأسمك أعطي مجداً مجداً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لأسمك يا </a:t>
            </a:r>
            <a:r>
              <a:rPr lang="ar-EG" sz="8000" b="1" dirty="0" err="1">
                <a:solidFill>
                  <a:srgbClr val="00582A"/>
                </a:solidFill>
              </a:rPr>
              <a:t>ابويا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</a:t>
            </a:r>
            <a:endParaRPr lang="ar-EG" sz="8000" b="1" dirty="0"/>
          </a:p>
          <a:p>
            <a:pPr algn="ctr"/>
            <a:r>
              <a:rPr lang="ar-EG" sz="8000" b="1" dirty="0"/>
              <a:t>من غيرك لينا صخرة</a:t>
            </a:r>
            <a:br>
              <a:rPr lang="ar-EG" sz="8000" b="1" dirty="0"/>
            </a:br>
            <a:r>
              <a:rPr lang="ar-EG" sz="8000" b="1" dirty="0"/>
              <a:t>وقادر تضمن بكره</a:t>
            </a:r>
            <a:br>
              <a:rPr lang="ar-EG" sz="8000" b="1" dirty="0"/>
            </a:br>
            <a:r>
              <a:rPr lang="ar-EG" sz="8000" b="1" dirty="0" err="1"/>
              <a:t>مين</a:t>
            </a:r>
            <a:r>
              <a:rPr lang="ar-EG" sz="8000" b="1" dirty="0"/>
              <a:t> صادق حقق وعده</a:t>
            </a:r>
            <a:br>
              <a:rPr lang="ar-EG" sz="8000" b="1" dirty="0"/>
            </a:br>
            <a:r>
              <a:rPr lang="ar-EG" sz="8000" b="1" dirty="0"/>
              <a:t>غيرك أنت </a:t>
            </a:r>
            <a:r>
              <a:rPr lang="ar-EG" sz="8000" b="1" dirty="0" err="1"/>
              <a:t>يارب</a:t>
            </a:r>
            <a:r>
              <a:rPr lang="ar-EG" sz="8000" b="1" dirty="0"/>
              <a:t> القدرة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7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بقلبي وروحي وعقلي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بارنم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هللويا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ولأسمك أعطي مجداً مجداً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لأسمك يا </a:t>
            </a:r>
            <a:r>
              <a:rPr lang="ar-EG" sz="8000" b="1" dirty="0" err="1">
                <a:solidFill>
                  <a:srgbClr val="00582A"/>
                </a:solidFill>
              </a:rPr>
              <a:t>ابويا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3-</a:t>
            </a:r>
            <a:endParaRPr lang="ar-EG" sz="8000" b="1" dirty="0"/>
          </a:p>
          <a:p>
            <a:pPr algn="ctr" rtl="1"/>
            <a:r>
              <a:rPr lang="ar-EG" sz="8000" b="1" dirty="0"/>
              <a:t>حياتك لينا دروس</a:t>
            </a:r>
            <a:br>
              <a:rPr lang="ar-EG" sz="8000" b="1" dirty="0"/>
            </a:br>
            <a:r>
              <a:rPr lang="ar-EG" sz="8000" b="1" dirty="0"/>
              <a:t>وعملك فينا ملموس</a:t>
            </a:r>
            <a:br>
              <a:rPr lang="ar-EG" sz="8000" b="1" dirty="0"/>
            </a:br>
            <a:r>
              <a:rPr lang="ar-EG" sz="8000" b="1" dirty="0"/>
              <a:t>تعمل قبل ما تعلم</a:t>
            </a:r>
            <a:br>
              <a:rPr lang="ar-EG" sz="8000" b="1" dirty="0"/>
            </a:br>
            <a:r>
              <a:rPr lang="ar-EG" sz="8000" b="1" dirty="0" err="1"/>
              <a:t>ومفيش</a:t>
            </a:r>
            <a:r>
              <a:rPr lang="ar-EG" sz="8000" b="1" dirty="0"/>
              <a:t> غيرك قدوس</a:t>
            </a:r>
          </a:p>
          <a:p>
            <a:pPr algn="ctr"/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72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بقلبي وروحي وعقلي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بارنم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هللويا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ولأسمك أعطي مجداً مجداً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لأسمك يا </a:t>
            </a:r>
            <a:r>
              <a:rPr lang="ar-EG" sz="8000" b="1" dirty="0" err="1">
                <a:solidFill>
                  <a:srgbClr val="00582A"/>
                </a:solidFill>
              </a:rPr>
              <a:t>ابويا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2049</TotalTime>
  <Words>139</Words>
  <Application>Microsoft Office PowerPoint</Application>
  <PresentationFormat>عرض على الشاشة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2024-07-01T07:24:20Z</dcterms:modified>
</cp:coreProperties>
</file>