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0" r:id="rId3"/>
    <p:sldId id="406" r:id="rId4"/>
    <p:sldId id="421" r:id="rId5"/>
    <p:sldId id="424" r:id="rId6"/>
    <p:sldId id="423" r:id="rId7"/>
    <p:sldId id="425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06"/>
            <p14:sldId id="421"/>
            <p14:sldId id="424"/>
            <p14:sldId id="423"/>
            <p14:sldId id="42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90478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ترنيمة </a:t>
            </a:r>
          </a:p>
          <a:p>
            <a:pPr algn="ctr" rtl="1"/>
            <a:r>
              <a:rPr lang="ar-EG" sz="7200" b="1" dirty="0"/>
              <a:t>بكره </a:t>
            </a:r>
            <a:r>
              <a:rPr lang="ar-EG" sz="7200" b="1" dirty="0" err="1"/>
              <a:t>هتدبر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8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1-</a:t>
            </a:r>
            <a:br>
              <a:rPr lang="ar-EG" sz="6000" b="1" dirty="0"/>
            </a:br>
            <a:r>
              <a:rPr lang="ar-EG" sz="6000" b="1" dirty="0"/>
              <a:t>لو كل ظروف الدنيا الصعبة </a:t>
            </a:r>
          </a:p>
          <a:p>
            <a:pPr algn="ctr"/>
            <a:r>
              <a:rPr lang="ar-EG" sz="6000" b="1" dirty="0"/>
              <a:t>وقفت ضدنا</a:t>
            </a:r>
            <a:br>
              <a:rPr lang="ar-EG" sz="6000" b="1" dirty="0"/>
            </a:br>
            <a:r>
              <a:rPr lang="ar-EG" sz="6000" b="1" dirty="0"/>
              <a:t>ولقينا طموحنا وكل أمالنا </a:t>
            </a:r>
          </a:p>
          <a:p>
            <a:pPr algn="ctr"/>
            <a:r>
              <a:rPr lang="ar-EG" sz="6000" b="1" dirty="0"/>
              <a:t>بتمشي عكسنا</a:t>
            </a:r>
            <a:br>
              <a:rPr lang="ar-EG" sz="6000" b="1" dirty="0"/>
            </a:br>
            <a:r>
              <a:rPr lang="ar-EG" sz="6000" b="1" dirty="0"/>
              <a:t>فأكيد </a:t>
            </a:r>
            <a:r>
              <a:rPr lang="ar-EG" sz="6000" b="1" dirty="0" err="1"/>
              <a:t>الجاي</a:t>
            </a:r>
            <a:r>
              <a:rPr lang="ar-EG" sz="6000" b="1" dirty="0"/>
              <a:t> أحلا ونسيبها لربنا</a:t>
            </a:r>
            <a:br>
              <a:rPr lang="ar-EG" sz="6000" b="1" dirty="0"/>
            </a:br>
            <a:endParaRPr lang="ar-EG" sz="6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بكره </a:t>
            </a:r>
            <a:r>
              <a:rPr lang="ar-EG" sz="6000" b="1" dirty="0" err="1">
                <a:solidFill>
                  <a:srgbClr val="00582A"/>
                </a:solidFill>
              </a:rPr>
              <a:t>هتدبر</a:t>
            </a:r>
            <a:r>
              <a:rPr lang="ar-EG" sz="6000" b="1" dirty="0">
                <a:solidFill>
                  <a:srgbClr val="00582A"/>
                </a:solidFill>
              </a:rPr>
              <a:t> والخير </a:t>
            </a:r>
            <a:r>
              <a:rPr lang="ar-EG" sz="6000" b="1" dirty="0" err="1">
                <a:solidFill>
                  <a:srgbClr val="00582A"/>
                </a:solidFill>
              </a:rPr>
              <a:t>حيكون</a:t>
            </a:r>
            <a:r>
              <a:rPr lang="ar-EG" sz="6000" b="1" dirty="0">
                <a:solidFill>
                  <a:srgbClr val="00582A"/>
                </a:solidFill>
              </a:rPr>
              <a:t> أكبر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دي مشيئته مش أكثر وربنا معانا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في قلبه </a:t>
            </a:r>
            <a:r>
              <a:rPr lang="ar-EG" sz="6000" b="1" dirty="0" err="1">
                <a:solidFill>
                  <a:srgbClr val="00582A"/>
                </a:solidFill>
              </a:rPr>
              <a:t>وحاسسنا</a:t>
            </a:r>
            <a:r>
              <a:rPr lang="ar-EG" sz="6000" b="1" dirty="0">
                <a:solidFill>
                  <a:srgbClr val="00582A"/>
                </a:solidFill>
              </a:rPr>
              <a:t> دايمًا </a:t>
            </a:r>
            <a:r>
              <a:rPr lang="ar-EG" sz="6000" b="1" dirty="0" err="1">
                <a:solidFill>
                  <a:srgbClr val="00582A"/>
                </a:solidFill>
              </a:rPr>
              <a:t>بيحرسنا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من الدنيا إيه ناقصنا ده بنفسه </a:t>
            </a:r>
            <a:r>
              <a:rPr lang="ar-EG" sz="6000" b="1" dirty="0" err="1">
                <a:solidFill>
                  <a:srgbClr val="00582A"/>
                </a:solidFill>
              </a:rPr>
              <a:t>ويانا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0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2-</a:t>
            </a:r>
            <a:br>
              <a:rPr lang="ar-EG" sz="6600" b="1" dirty="0"/>
            </a:br>
            <a:r>
              <a:rPr lang="ar-EG" sz="6600" b="1" dirty="0"/>
              <a:t> لو جلنا مشاكل صعبة علينا </a:t>
            </a:r>
          </a:p>
          <a:p>
            <a:pPr algn="ctr"/>
            <a:r>
              <a:rPr lang="ar-EG" sz="6600" b="1" dirty="0" err="1"/>
              <a:t>مكناش</a:t>
            </a:r>
            <a:r>
              <a:rPr lang="ar-EG" sz="6600" b="1" dirty="0"/>
              <a:t> قدها</a:t>
            </a:r>
            <a:br>
              <a:rPr lang="ar-EG" sz="6600" b="1" dirty="0"/>
            </a:br>
            <a:r>
              <a:rPr lang="ar-EG" sz="6600" b="1" dirty="0" err="1"/>
              <a:t>هنصلي</a:t>
            </a:r>
            <a:r>
              <a:rPr lang="ar-EG" sz="6600" b="1" dirty="0"/>
              <a:t> نقلو يا رب تعالى </a:t>
            </a:r>
          </a:p>
          <a:p>
            <a:pPr algn="ctr"/>
            <a:r>
              <a:rPr lang="ar-EG" sz="6600" b="1" dirty="0" err="1"/>
              <a:t>إنت</a:t>
            </a:r>
            <a:r>
              <a:rPr lang="ar-EG" sz="6600" b="1" dirty="0"/>
              <a:t> حلها</a:t>
            </a:r>
            <a:br>
              <a:rPr lang="ar-EG" sz="6600" b="1" dirty="0"/>
            </a:br>
            <a:r>
              <a:rPr lang="ar-EG" sz="6600" b="1" dirty="0"/>
              <a:t>وهو أكيد سامعنا ليه نقلق منها</a:t>
            </a:r>
            <a:br>
              <a:rPr lang="ar-EG" sz="6600" b="1" dirty="0"/>
            </a:br>
            <a:r>
              <a:rPr lang="ar-EG" sz="6600" b="1" dirty="0"/>
              <a:t> 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بكره </a:t>
            </a:r>
            <a:r>
              <a:rPr lang="ar-EG" sz="6000" b="1" dirty="0" err="1">
                <a:solidFill>
                  <a:srgbClr val="00582A"/>
                </a:solidFill>
              </a:rPr>
              <a:t>هتدبر</a:t>
            </a:r>
            <a:r>
              <a:rPr lang="ar-EG" sz="6000" b="1" dirty="0">
                <a:solidFill>
                  <a:srgbClr val="00582A"/>
                </a:solidFill>
              </a:rPr>
              <a:t> والخير </a:t>
            </a:r>
            <a:r>
              <a:rPr lang="ar-EG" sz="6000" b="1" dirty="0" err="1">
                <a:solidFill>
                  <a:srgbClr val="00582A"/>
                </a:solidFill>
              </a:rPr>
              <a:t>حيكون</a:t>
            </a:r>
            <a:r>
              <a:rPr lang="ar-EG" sz="6000" b="1" dirty="0">
                <a:solidFill>
                  <a:srgbClr val="00582A"/>
                </a:solidFill>
              </a:rPr>
              <a:t> أكبر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دي مشيئته مش أكثر وربنا معانا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في قلبه </a:t>
            </a:r>
            <a:r>
              <a:rPr lang="ar-EG" sz="6000" b="1" dirty="0" err="1">
                <a:solidFill>
                  <a:srgbClr val="00582A"/>
                </a:solidFill>
              </a:rPr>
              <a:t>وحاسسنا</a:t>
            </a:r>
            <a:r>
              <a:rPr lang="ar-EG" sz="6000" b="1" dirty="0">
                <a:solidFill>
                  <a:srgbClr val="00582A"/>
                </a:solidFill>
              </a:rPr>
              <a:t> دايمًا </a:t>
            </a:r>
            <a:r>
              <a:rPr lang="ar-EG" sz="6000" b="1" dirty="0" err="1">
                <a:solidFill>
                  <a:srgbClr val="00582A"/>
                </a:solidFill>
              </a:rPr>
              <a:t>بيحرسنا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من الدنيا إيه ناقصنا ده بنفسه </a:t>
            </a:r>
            <a:r>
              <a:rPr lang="ar-EG" sz="6000" b="1" dirty="0" err="1">
                <a:solidFill>
                  <a:srgbClr val="00582A"/>
                </a:solidFill>
              </a:rPr>
              <a:t>ويانا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30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3400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3-</a:t>
            </a:r>
            <a:br>
              <a:rPr lang="ar-EG" sz="6000" b="1" dirty="0"/>
            </a:br>
            <a:r>
              <a:rPr lang="ar-EG" sz="6000" b="1" dirty="0"/>
              <a:t> </a:t>
            </a:r>
            <a:r>
              <a:rPr lang="ar-EG" sz="6000" b="1" dirty="0" err="1"/>
              <a:t>هنصلي</a:t>
            </a:r>
            <a:r>
              <a:rPr lang="ar-EG" sz="6000" b="1" dirty="0"/>
              <a:t> في كل مكان في الدنيا </a:t>
            </a:r>
          </a:p>
          <a:p>
            <a:pPr algn="ctr" rtl="1"/>
            <a:r>
              <a:rPr lang="ar-EG" sz="6000" b="1" dirty="0"/>
              <a:t>مجدك حلمنا</a:t>
            </a:r>
            <a:br>
              <a:rPr lang="ar-EG" sz="6000" b="1" dirty="0"/>
            </a:br>
            <a:r>
              <a:rPr lang="ar-EG" sz="6000" b="1" dirty="0"/>
              <a:t>مش </a:t>
            </a:r>
            <a:r>
              <a:rPr lang="ar-EG" sz="6000" b="1" dirty="0" err="1"/>
              <a:t>خايفين</a:t>
            </a:r>
            <a:r>
              <a:rPr lang="ar-EG" sz="6000" b="1" dirty="0"/>
              <a:t> لما نموت </a:t>
            </a:r>
            <a:r>
              <a:rPr lang="ar-EG" sz="6000" b="1" dirty="0" err="1"/>
              <a:t>علشانك</a:t>
            </a:r>
            <a:r>
              <a:rPr lang="ar-EG" sz="6000" b="1" dirty="0"/>
              <a:t> </a:t>
            </a:r>
          </a:p>
          <a:p>
            <a:pPr algn="ctr" rtl="1"/>
            <a:r>
              <a:rPr lang="ar-EG" sz="6000" b="1" dirty="0"/>
              <a:t>ده خير لينا كلنا</a:t>
            </a:r>
            <a:br>
              <a:rPr lang="ar-EG" sz="6000" b="1" dirty="0"/>
            </a:br>
            <a:r>
              <a:rPr lang="ar-EG" sz="6000" b="1" dirty="0"/>
              <a:t>ودي تبقى أقل حاجة </a:t>
            </a:r>
            <a:r>
              <a:rPr lang="ar-EG" sz="6000" b="1" dirty="0" err="1"/>
              <a:t>نثبتلك</a:t>
            </a:r>
            <a:r>
              <a:rPr lang="ar-EG" sz="6000" b="1" dirty="0"/>
              <a:t> حبنًا</a:t>
            </a:r>
          </a:p>
          <a:p>
            <a:pPr algn="ctr"/>
            <a:br>
              <a:rPr lang="ar-EG" sz="6000" b="1" dirty="0"/>
            </a:br>
            <a:r>
              <a:rPr lang="ar-EG" sz="6000" b="1" dirty="0"/>
              <a:t> </a:t>
            </a:r>
            <a:br>
              <a:rPr lang="ar-EG" sz="6000" b="1" dirty="0"/>
            </a:br>
            <a:endParaRPr lang="ar-EG" sz="6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بكره </a:t>
            </a:r>
            <a:r>
              <a:rPr lang="ar-EG" sz="6000" b="1" dirty="0" err="1">
                <a:solidFill>
                  <a:srgbClr val="00582A"/>
                </a:solidFill>
              </a:rPr>
              <a:t>هتدبر</a:t>
            </a:r>
            <a:r>
              <a:rPr lang="ar-EG" sz="6000" b="1" dirty="0">
                <a:solidFill>
                  <a:srgbClr val="00582A"/>
                </a:solidFill>
              </a:rPr>
              <a:t> والخير </a:t>
            </a:r>
            <a:r>
              <a:rPr lang="ar-EG" sz="6000" b="1" dirty="0" err="1">
                <a:solidFill>
                  <a:srgbClr val="00582A"/>
                </a:solidFill>
              </a:rPr>
              <a:t>حيكون</a:t>
            </a:r>
            <a:r>
              <a:rPr lang="ar-EG" sz="6000" b="1" dirty="0">
                <a:solidFill>
                  <a:srgbClr val="00582A"/>
                </a:solidFill>
              </a:rPr>
              <a:t> أكبر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دي مشيئته مش أكثر وربنا معانا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في قلبه </a:t>
            </a:r>
            <a:r>
              <a:rPr lang="ar-EG" sz="6000" b="1" dirty="0" err="1">
                <a:solidFill>
                  <a:srgbClr val="00582A"/>
                </a:solidFill>
              </a:rPr>
              <a:t>وحاسسنا</a:t>
            </a:r>
            <a:r>
              <a:rPr lang="ar-EG" sz="6000" b="1" dirty="0">
                <a:solidFill>
                  <a:srgbClr val="00582A"/>
                </a:solidFill>
              </a:rPr>
              <a:t> دايمًا </a:t>
            </a:r>
            <a:r>
              <a:rPr lang="ar-EG" sz="6000" b="1" dirty="0" err="1">
                <a:solidFill>
                  <a:srgbClr val="00582A"/>
                </a:solidFill>
              </a:rPr>
              <a:t>بيحرسنا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من الدنيا إيه ناقصنا ده بنفسه </a:t>
            </a:r>
            <a:r>
              <a:rPr lang="ar-EG" sz="6000" b="1" dirty="0" err="1">
                <a:solidFill>
                  <a:srgbClr val="00582A"/>
                </a:solidFill>
              </a:rPr>
              <a:t>ويانا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434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2058</TotalTime>
  <Words>175</Words>
  <Application>Microsoft Office PowerPoint</Application>
  <PresentationFormat>عرض على الشاشة (4:3)</PresentationFormat>
  <Paragraphs>15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306</cp:revision>
  <dcterms:created xsi:type="dcterms:W3CDTF">2021-12-07T14:30:00Z</dcterms:created>
  <dcterms:modified xsi:type="dcterms:W3CDTF">2024-07-01T12:33:51Z</dcterms:modified>
</cp:coreProperties>
</file>