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0" r:id="rId3"/>
    <p:sldId id="406" r:id="rId4"/>
    <p:sldId id="421" r:id="rId5"/>
    <p:sldId id="426" r:id="rId6"/>
    <p:sldId id="423" r:id="rId7"/>
    <p:sldId id="427" r:id="rId8"/>
    <p:sldId id="425" r:id="rId9"/>
    <p:sldId id="428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6"/>
            <p14:sldId id="423"/>
            <p14:sldId id="427"/>
            <p14:sldId id="425"/>
            <p14:sldId id="4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6508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بلطفه ناداني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399" y="427771"/>
            <a:ext cx="9982199" cy="7954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/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بلطفه ناداني مخلصي الحبيب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بروحه هداني لنوره العجيب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فسبح الملائكة لهدى نفسي الهالكة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ar-EG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38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 شخصه نداني دمه </a:t>
            </a:r>
            <a:r>
              <a:rPr lang="ar-EG" sz="7200" b="1" dirty="0" err="1">
                <a:solidFill>
                  <a:srgbClr val="00582A"/>
                </a:solidFill>
              </a:rPr>
              <a:t>إشتراني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حبه أتى بي للصليب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>
                <a:solidFill>
                  <a:srgbClr val="00582A"/>
                </a:solidFill>
              </a:rPr>
              <a:t>يالعظم</a:t>
            </a:r>
            <a:r>
              <a:rPr lang="ar-EG" sz="7200" b="1" dirty="0">
                <a:solidFill>
                  <a:srgbClr val="00582A"/>
                </a:solidFill>
              </a:rPr>
              <a:t> نعمة الحبيب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274190"/>
            <a:ext cx="9982199" cy="8260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2- </a:t>
            </a:r>
          </a:p>
          <a:p>
            <a:pPr algn="ctr" rtl="1"/>
            <a:r>
              <a:rPr lang="ar-EG" sz="6600" b="1" dirty="0"/>
              <a:t> يسوع قد أتاني بوجهه الوضاح</a:t>
            </a:r>
          </a:p>
          <a:p>
            <a:pPr algn="ctr" rtl="1"/>
            <a:r>
              <a:rPr lang="ar-EG" sz="6600" b="1" dirty="0"/>
              <a:t>بحبره شفاني وضمد الجراح</a:t>
            </a:r>
          </a:p>
          <a:p>
            <a:pPr algn="ctr" rtl="1"/>
            <a:r>
              <a:rPr lang="ar-EG" sz="6600" b="1" dirty="0"/>
              <a:t>ما أحلى صوته الرقيق </a:t>
            </a:r>
          </a:p>
          <a:p>
            <a:pPr algn="ctr" rtl="1"/>
            <a:r>
              <a:rPr lang="ar-EG" sz="6600" b="1" dirty="0" err="1"/>
              <a:t>ويالحب</a:t>
            </a:r>
            <a:r>
              <a:rPr lang="ar-EG" sz="6600" b="1" dirty="0"/>
              <a:t> ذا الصديق</a:t>
            </a:r>
          </a:p>
          <a:p>
            <a:pPr algn="ctr">
              <a:lnSpc>
                <a:spcPct val="150000"/>
              </a:lnSpc>
            </a:pP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38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 شخصه نداني دمه </a:t>
            </a:r>
            <a:r>
              <a:rPr lang="ar-EG" sz="7200" b="1" dirty="0" err="1">
                <a:solidFill>
                  <a:srgbClr val="00582A"/>
                </a:solidFill>
              </a:rPr>
              <a:t>إشتراني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حبه أتى بي للصليب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>
                <a:solidFill>
                  <a:srgbClr val="00582A"/>
                </a:solidFill>
              </a:rPr>
              <a:t>يالعظم</a:t>
            </a:r>
            <a:r>
              <a:rPr lang="ar-EG" sz="7200" b="1" dirty="0">
                <a:solidFill>
                  <a:srgbClr val="00582A"/>
                </a:solidFill>
              </a:rPr>
              <a:t> نعمة الحبيب</a:t>
            </a:r>
          </a:p>
        </p:txBody>
      </p:sp>
    </p:spTree>
    <p:extLst>
      <p:ext uri="{BB962C8B-B14F-4D97-AF65-F5344CB8AC3E}">
        <p14:creationId xmlns:p14="http://schemas.microsoft.com/office/powerpoint/2010/main" val="3316474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90733"/>
            <a:ext cx="9982199" cy="844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3- </a:t>
            </a:r>
          </a:p>
          <a:p>
            <a:pPr algn="ctr" rtl="1"/>
            <a:r>
              <a:rPr lang="ar-EG" sz="6600" b="1" dirty="0"/>
              <a:t>عليه تاج شوك بالرأس حامل</a:t>
            </a:r>
          </a:p>
          <a:p>
            <a:pPr algn="ctr" rtl="1"/>
            <a:r>
              <a:rPr lang="ar-EG" sz="6600" b="1" dirty="0" err="1"/>
              <a:t>وجنبة</a:t>
            </a:r>
            <a:r>
              <a:rPr lang="ar-EG" sz="6600" b="1" dirty="0"/>
              <a:t> أراني بالدم سائل</a:t>
            </a:r>
          </a:p>
          <a:p>
            <a:pPr algn="ctr" rtl="1"/>
            <a:r>
              <a:rPr lang="ar-EG" sz="6600" b="1" dirty="0"/>
              <a:t>يا عجبي من حبه </a:t>
            </a:r>
          </a:p>
          <a:p>
            <a:pPr algn="ctr" rtl="1"/>
            <a:r>
              <a:rPr lang="ar-EG" sz="6600" b="1" dirty="0"/>
              <a:t>إذ ارتضى بصلبه</a:t>
            </a:r>
          </a:p>
          <a:p>
            <a:pPr algn="ctr">
              <a:lnSpc>
                <a:spcPct val="150000"/>
              </a:lnSpc>
            </a:pP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38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 شخصه نداني دمه </a:t>
            </a:r>
            <a:r>
              <a:rPr lang="ar-EG" sz="7200" b="1" dirty="0" err="1">
                <a:solidFill>
                  <a:srgbClr val="00582A"/>
                </a:solidFill>
              </a:rPr>
              <a:t>إشتراني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حبه أتى بي للصليب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>
                <a:solidFill>
                  <a:srgbClr val="00582A"/>
                </a:solidFill>
              </a:rPr>
              <a:t>يالعظم</a:t>
            </a:r>
            <a:r>
              <a:rPr lang="ar-EG" sz="7200" b="1" dirty="0">
                <a:solidFill>
                  <a:srgbClr val="00582A"/>
                </a:solidFill>
              </a:rPr>
              <a:t> نعمة الحبيب</a:t>
            </a:r>
          </a:p>
        </p:txBody>
      </p:sp>
    </p:spTree>
    <p:extLst>
      <p:ext uri="{BB962C8B-B14F-4D97-AF65-F5344CB8AC3E}">
        <p14:creationId xmlns:p14="http://schemas.microsoft.com/office/powerpoint/2010/main" val="3802205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6933"/>
            <a:ext cx="9982199" cy="844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4- </a:t>
            </a:r>
          </a:p>
          <a:p>
            <a:pPr algn="ctr" rtl="1"/>
            <a:r>
              <a:rPr lang="ar-EG" sz="6600" b="1" dirty="0"/>
              <a:t>وعند قدميه قد لذ لي السجود</a:t>
            </a:r>
          </a:p>
          <a:p>
            <a:pPr algn="ctr" rtl="1"/>
            <a:r>
              <a:rPr lang="ar-EG" sz="6600" b="1" dirty="0"/>
              <a:t>مسبحاً لمجد مخلصي المعبود</a:t>
            </a:r>
          </a:p>
          <a:p>
            <a:pPr algn="ctr" rtl="1"/>
            <a:r>
              <a:rPr lang="ar-EG" sz="6600" b="1" dirty="0"/>
              <a:t>فإن أيام الأبد لا تكفي</a:t>
            </a:r>
          </a:p>
          <a:p>
            <a:pPr algn="ctr" rtl="1"/>
            <a:r>
              <a:rPr lang="ar-EG" sz="6600" b="1" dirty="0"/>
              <a:t> سبح ذا الصمد</a:t>
            </a:r>
          </a:p>
          <a:p>
            <a:pPr algn="ctr">
              <a:lnSpc>
                <a:spcPct val="150000"/>
              </a:lnSpc>
            </a:pP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38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 شخصه نداني دمه </a:t>
            </a:r>
            <a:r>
              <a:rPr lang="ar-EG" sz="7200" b="1" dirty="0" err="1">
                <a:solidFill>
                  <a:srgbClr val="00582A"/>
                </a:solidFill>
              </a:rPr>
              <a:t>إشتراني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حبه أتى بي للصليب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>
                <a:solidFill>
                  <a:srgbClr val="00582A"/>
                </a:solidFill>
              </a:rPr>
              <a:t>يالعظم</a:t>
            </a:r>
            <a:r>
              <a:rPr lang="ar-EG" sz="7200" b="1" dirty="0">
                <a:solidFill>
                  <a:srgbClr val="00582A"/>
                </a:solidFill>
              </a:rPr>
              <a:t> نعمة الحبيب</a:t>
            </a:r>
          </a:p>
        </p:txBody>
      </p:sp>
    </p:spTree>
    <p:extLst>
      <p:ext uri="{BB962C8B-B14F-4D97-AF65-F5344CB8AC3E}">
        <p14:creationId xmlns:p14="http://schemas.microsoft.com/office/powerpoint/2010/main" val="775480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2054</TotalTime>
  <Words>132</Words>
  <Application>Microsoft Office PowerPoint</Application>
  <PresentationFormat>عرض على الشاشة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304</cp:revision>
  <dcterms:created xsi:type="dcterms:W3CDTF">2021-12-07T14:30:00Z</dcterms:created>
  <dcterms:modified xsi:type="dcterms:W3CDTF">2024-07-01T12:38:16Z</dcterms:modified>
</cp:coreProperties>
</file>