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420" r:id="rId3"/>
    <p:sldId id="428" r:id="rId4"/>
    <p:sldId id="429" r:id="rId5"/>
    <p:sldId id="430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0"/>
            <p14:sldId id="428"/>
            <p14:sldId id="429"/>
            <p14:sldId id="43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2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211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بأنور الشجرة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214997"/>
            <a:ext cx="9982199" cy="7709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6600" b="1" dirty="0">
                <a:solidFill>
                  <a:srgbClr val="001E0E"/>
                </a:solidFill>
              </a:rPr>
              <a:t>1-</a:t>
            </a:r>
          </a:p>
          <a:p>
            <a:pPr algn="ctr" rtl="1"/>
            <a:r>
              <a:rPr lang="ar-SA" sz="6600" b="1" dirty="0">
                <a:solidFill>
                  <a:srgbClr val="001E0E"/>
                </a:solidFill>
              </a:rPr>
              <a:t> بأنور الشجرة وعليها نجمة</a:t>
            </a:r>
          </a:p>
          <a:p>
            <a:pPr algn="ctr" rtl="1"/>
            <a:r>
              <a:rPr lang="ar-SA" sz="6600" b="1" dirty="0">
                <a:solidFill>
                  <a:srgbClr val="001E0E"/>
                </a:solidFill>
              </a:rPr>
              <a:t>ونورك </a:t>
            </a:r>
            <a:r>
              <a:rPr lang="ar-SA" sz="6600" b="1" dirty="0" err="1">
                <a:solidFill>
                  <a:srgbClr val="001E0E"/>
                </a:solidFill>
              </a:rPr>
              <a:t>جوايا</a:t>
            </a:r>
            <a:r>
              <a:rPr lang="ar-SA" sz="6600" b="1" dirty="0">
                <a:solidFill>
                  <a:srgbClr val="001E0E"/>
                </a:solidFill>
              </a:rPr>
              <a:t> مالي قلبي بسمة</a:t>
            </a:r>
          </a:p>
          <a:p>
            <a:pPr algn="ctr" rtl="1"/>
            <a:r>
              <a:rPr lang="ar-SA" sz="6000" b="1" dirty="0">
                <a:solidFill>
                  <a:srgbClr val="001E0E"/>
                </a:solidFill>
              </a:rPr>
              <a:t>ب</a:t>
            </a:r>
            <a:r>
              <a:rPr lang="ar-EG" sz="6000" b="1" dirty="0">
                <a:solidFill>
                  <a:srgbClr val="001E0E"/>
                </a:solidFill>
              </a:rPr>
              <a:t>أ</a:t>
            </a:r>
            <a:r>
              <a:rPr lang="ar-SA" sz="6000" b="1" dirty="0" err="1">
                <a:solidFill>
                  <a:srgbClr val="001E0E"/>
                </a:solidFill>
              </a:rPr>
              <a:t>حتفل</a:t>
            </a:r>
            <a:r>
              <a:rPr lang="ar-SA" sz="6000" b="1" dirty="0">
                <a:solidFill>
                  <a:srgbClr val="001E0E"/>
                </a:solidFill>
              </a:rPr>
              <a:t> بميلادك دي ال</a:t>
            </a:r>
            <a:r>
              <a:rPr lang="ar-EG" sz="6000" b="1" dirty="0">
                <a:solidFill>
                  <a:srgbClr val="001E0E"/>
                </a:solidFill>
              </a:rPr>
              <a:t>أ</a:t>
            </a:r>
            <a:r>
              <a:rPr lang="ar-SA" sz="6000" b="1" dirty="0">
                <a:solidFill>
                  <a:srgbClr val="001E0E"/>
                </a:solidFill>
              </a:rPr>
              <a:t>عياد أعيادك</a:t>
            </a:r>
          </a:p>
          <a:p>
            <a:pPr algn="ctr" rtl="1"/>
            <a:r>
              <a:rPr lang="ar-SA" sz="6600" b="1" dirty="0">
                <a:solidFill>
                  <a:srgbClr val="001E0E"/>
                </a:solidFill>
              </a:rPr>
              <a:t>وال</a:t>
            </a:r>
            <a:r>
              <a:rPr lang="ar-EG" sz="6600" b="1" dirty="0">
                <a:solidFill>
                  <a:srgbClr val="001E0E"/>
                </a:solidFill>
              </a:rPr>
              <a:t>أ</a:t>
            </a:r>
            <a:r>
              <a:rPr lang="ar-SA" sz="6600" b="1" dirty="0">
                <a:solidFill>
                  <a:srgbClr val="001E0E"/>
                </a:solidFill>
              </a:rPr>
              <a:t>نوار تنور </a:t>
            </a:r>
            <a:r>
              <a:rPr lang="ar-SA" sz="6600" b="1" dirty="0" err="1">
                <a:solidFill>
                  <a:srgbClr val="001E0E"/>
                </a:solidFill>
              </a:rPr>
              <a:t>حوالين</a:t>
            </a:r>
            <a:r>
              <a:rPr lang="ar-SA" sz="6600" b="1" dirty="0">
                <a:solidFill>
                  <a:srgbClr val="001E0E"/>
                </a:solidFill>
              </a:rPr>
              <a:t> الولاد</a:t>
            </a:r>
          </a:p>
          <a:p>
            <a:pPr algn="ctr"/>
            <a:br>
              <a:rPr lang="ar-SA" sz="6600" b="1" dirty="0">
                <a:solidFill>
                  <a:srgbClr val="001E0E"/>
                </a:solidFill>
              </a:rPr>
            </a:br>
            <a:endParaRPr lang="ar-EG" sz="66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75353"/>
            <a:ext cx="9982199" cy="82483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5400" b="1" dirty="0">
                <a:solidFill>
                  <a:srgbClr val="00582A"/>
                </a:solidFill>
              </a:rPr>
              <a:t>الـقــرار</a:t>
            </a:r>
          </a:p>
          <a:p>
            <a:pPr algn="ctr" rtl="1">
              <a:lnSpc>
                <a:spcPct val="150000"/>
              </a:lnSpc>
            </a:pPr>
            <a:r>
              <a:rPr lang="ar-SA" sz="5400" b="1" dirty="0">
                <a:solidFill>
                  <a:srgbClr val="00582A"/>
                </a:solidFill>
              </a:rPr>
              <a:t>( فرحة العيد ربي لما سكنت في قلبي</a:t>
            </a:r>
          </a:p>
          <a:p>
            <a:pPr algn="ctr" rtl="1">
              <a:lnSpc>
                <a:spcPct val="150000"/>
              </a:lnSpc>
            </a:pPr>
            <a:r>
              <a:rPr lang="ar-SA" sz="5400" b="1" dirty="0">
                <a:solidFill>
                  <a:srgbClr val="00582A"/>
                </a:solidFill>
              </a:rPr>
              <a:t>أنا </a:t>
            </a:r>
            <a:r>
              <a:rPr lang="ar-SA" sz="5400" b="1" dirty="0" err="1">
                <a:solidFill>
                  <a:srgbClr val="00582A"/>
                </a:solidFill>
              </a:rPr>
              <a:t>بأهديلك</a:t>
            </a:r>
            <a:r>
              <a:rPr lang="ar-SA" sz="5400" b="1" dirty="0">
                <a:solidFill>
                  <a:srgbClr val="00582A"/>
                </a:solidFill>
              </a:rPr>
              <a:t> حبي في يوم الميلاد</a:t>
            </a:r>
          </a:p>
          <a:p>
            <a:pPr algn="ctr" rtl="1">
              <a:lnSpc>
                <a:spcPct val="150000"/>
              </a:lnSpc>
            </a:pPr>
            <a:r>
              <a:rPr lang="ar-EG" sz="5400" b="1" dirty="0">
                <a:solidFill>
                  <a:srgbClr val="00582A"/>
                </a:solidFill>
              </a:rPr>
              <a:t>إ</a:t>
            </a:r>
            <a:r>
              <a:rPr lang="ar-SA" sz="5400" b="1" dirty="0">
                <a:solidFill>
                  <a:srgbClr val="00582A"/>
                </a:solidFill>
              </a:rPr>
              <a:t>نت جيت </a:t>
            </a:r>
            <a:r>
              <a:rPr lang="ar-SA" sz="5400" b="1" dirty="0" err="1">
                <a:solidFill>
                  <a:srgbClr val="00582A"/>
                </a:solidFill>
              </a:rPr>
              <a:t>علشاني</a:t>
            </a:r>
            <a:r>
              <a:rPr lang="ar-SA" sz="5400" b="1" dirty="0">
                <a:solidFill>
                  <a:srgbClr val="00582A"/>
                </a:solidFill>
              </a:rPr>
              <a:t> وأخدت مكاني</a:t>
            </a:r>
          </a:p>
          <a:p>
            <a:pPr algn="ctr" rtl="1">
              <a:lnSpc>
                <a:spcPct val="150000"/>
              </a:lnSpc>
            </a:pPr>
            <a:r>
              <a:rPr lang="ar-SA" sz="5400" b="1" dirty="0">
                <a:solidFill>
                  <a:srgbClr val="00582A"/>
                </a:solidFill>
              </a:rPr>
              <a:t>ومليت قلبي أغاني في يوم الميلاد )2</a:t>
            </a:r>
          </a:p>
          <a:p>
            <a:pPr algn="ctr">
              <a:lnSpc>
                <a:spcPct val="150000"/>
              </a:lnSpc>
            </a:pPr>
            <a:br>
              <a:rPr lang="ar-SA" sz="5400" b="1" dirty="0">
                <a:solidFill>
                  <a:srgbClr val="00582A"/>
                </a:solidFill>
              </a:rPr>
            </a:br>
            <a:endParaRPr lang="ar-EG" sz="54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-130999"/>
            <a:ext cx="9982199" cy="88177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5400" b="1" dirty="0">
                <a:solidFill>
                  <a:srgbClr val="001E0E"/>
                </a:solidFill>
              </a:rPr>
              <a:t>2-</a:t>
            </a:r>
          </a:p>
          <a:p>
            <a:pPr algn="ctr" rtl="1">
              <a:lnSpc>
                <a:spcPct val="150000"/>
              </a:lnSpc>
            </a:pPr>
            <a:r>
              <a:rPr lang="ar-SA" sz="5400" b="1" dirty="0">
                <a:solidFill>
                  <a:srgbClr val="001E0E"/>
                </a:solidFill>
              </a:rPr>
              <a:t> </a:t>
            </a:r>
            <a:r>
              <a:rPr lang="ar-SA" sz="5400" b="1" dirty="0"/>
              <a:t>  بحبك يا يسوعي من قلبي بأصلي </a:t>
            </a:r>
            <a:r>
              <a:rPr lang="ar-SA" sz="5400" b="1" dirty="0" err="1"/>
              <a:t>لك</a:t>
            </a:r>
            <a:endParaRPr lang="ar-SA" sz="5400" b="1" dirty="0"/>
          </a:p>
          <a:p>
            <a:pPr algn="ctr" rtl="1">
              <a:lnSpc>
                <a:spcPct val="150000"/>
              </a:lnSpc>
            </a:pPr>
            <a:r>
              <a:rPr lang="ar-SA" sz="5400" b="1" dirty="0"/>
              <a:t>ليك بأقدم عمري وبصوتي بغني </a:t>
            </a:r>
            <a:r>
              <a:rPr lang="ar-SA" sz="5400" b="1" dirty="0" err="1"/>
              <a:t>لك</a:t>
            </a:r>
            <a:endParaRPr lang="ar-SA" sz="5400" b="1" dirty="0"/>
          </a:p>
          <a:p>
            <a:pPr algn="ctr" rtl="1">
              <a:lnSpc>
                <a:spcPct val="150000"/>
              </a:lnSpc>
            </a:pPr>
            <a:r>
              <a:rPr lang="ar-SA" sz="5400" b="1" dirty="0" err="1"/>
              <a:t>علشان</a:t>
            </a:r>
            <a:r>
              <a:rPr lang="ar-SA" sz="5400" b="1" dirty="0"/>
              <a:t> أنت </a:t>
            </a:r>
            <a:r>
              <a:rPr lang="ar-SA" sz="5400" b="1" dirty="0" err="1"/>
              <a:t>جيت</a:t>
            </a:r>
            <a:r>
              <a:rPr lang="ar-SA" sz="5400" b="1" dirty="0"/>
              <a:t> لي وخلتني أجي </a:t>
            </a:r>
            <a:r>
              <a:rPr lang="ar-SA" sz="5400" b="1" dirty="0" err="1"/>
              <a:t>لك</a:t>
            </a:r>
            <a:endParaRPr lang="ar-SA" sz="5400" b="1" dirty="0"/>
          </a:p>
          <a:p>
            <a:pPr algn="ctr" rtl="1">
              <a:lnSpc>
                <a:spcPct val="150000"/>
              </a:lnSpc>
            </a:pPr>
            <a:r>
              <a:rPr lang="ar-SA" sz="5400" b="1" dirty="0"/>
              <a:t>وبقيت كل حياتي وفرحة الأعياد</a:t>
            </a:r>
          </a:p>
          <a:p>
            <a:pPr algn="ctr"/>
            <a:br>
              <a:rPr lang="ar-SA" sz="5400" b="1" dirty="0"/>
            </a:br>
            <a:r>
              <a:rPr lang="ar-SA" sz="5400" b="1" dirty="0"/>
              <a:t> </a:t>
            </a:r>
            <a:br>
              <a:rPr lang="ar-SA" sz="5400" b="1" dirty="0">
                <a:solidFill>
                  <a:srgbClr val="001E0E"/>
                </a:solidFill>
              </a:rPr>
            </a:br>
            <a:endParaRPr lang="ar-EG" sz="54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75353"/>
            <a:ext cx="9982199" cy="82483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5400" b="1" dirty="0">
                <a:solidFill>
                  <a:srgbClr val="00582A"/>
                </a:solidFill>
              </a:rPr>
              <a:t>الـقــرار</a:t>
            </a:r>
          </a:p>
          <a:p>
            <a:pPr algn="ctr" rtl="1">
              <a:lnSpc>
                <a:spcPct val="150000"/>
              </a:lnSpc>
            </a:pPr>
            <a:r>
              <a:rPr lang="ar-SA" sz="5400" b="1" dirty="0">
                <a:solidFill>
                  <a:srgbClr val="00582A"/>
                </a:solidFill>
              </a:rPr>
              <a:t>( فرحة العيد ربي لما سكنت في قلبي</a:t>
            </a:r>
          </a:p>
          <a:p>
            <a:pPr algn="ctr" rtl="1">
              <a:lnSpc>
                <a:spcPct val="150000"/>
              </a:lnSpc>
            </a:pPr>
            <a:r>
              <a:rPr lang="ar-SA" sz="5400" b="1" dirty="0">
                <a:solidFill>
                  <a:srgbClr val="00582A"/>
                </a:solidFill>
              </a:rPr>
              <a:t>أنا </a:t>
            </a:r>
            <a:r>
              <a:rPr lang="ar-SA" sz="5400" b="1" dirty="0" err="1">
                <a:solidFill>
                  <a:srgbClr val="00582A"/>
                </a:solidFill>
              </a:rPr>
              <a:t>بأهديلك</a:t>
            </a:r>
            <a:r>
              <a:rPr lang="ar-SA" sz="5400" b="1" dirty="0">
                <a:solidFill>
                  <a:srgbClr val="00582A"/>
                </a:solidFill>
              </a:rPr>
              <a:t> حبي في يوم الميلاد</a:t>
            </a:r>
          </a:p>
          <a:p>
            <a:pPr algn="ctr" rtl="1">
              <a:lnSpc>
                <a:spcPct val="150000"/>
              </a:lnSpc>
            </a:pPr>
            <a:r>
              <a:rPr lang="ar-EG" sz="5400" b="1" dirty="0">
                <a:solidFill>
                  <a:srgbClr val="00582A"/>
                </a:solidFill>
              </a:rPr>
              <a:t>إ</a:t>
            </a:r>
            <a:r>
              <a:rPr lang="ar-SA" sz="5400" b="1" dirty="0">
                <a:solidFill>
                  <a:srgbClr val="00582A"/>
                </a:solidFill>
              </a:rPr>
              <a:t>نت جيت </a:t>
            </a:r>
            <a:r>
              <a:rPr lang="ar-SA" sz="5400" b="1" dirty="0" err="1">
                <a:solidFill>
                  <a:srgbClr val="00582A"/>
                </a:solidFill>
              </a:rPr>
              <a:t>علشاني</a:t>
            </a:r>
            <a:r>
              <a:rPr lang="ar-SA" sz="5400" b="1" dirty="0">
                <a:solidFill>
                  <a:srgbClr val="00582A"/>
                </a:solidFill>
              </a:rPr>
              <a:t> وأخدت مكاني</a:t>
            </a:r>
          </a:p>
          <a:p>
            <a:pPr algn="ctr" rtl="1">
              <a:lnSpc>
                <a:spcPct val="150000"/>
              </a:lnSpc>
            </a:pPr>
            <a:r>
              <a:rPr lang="ar-SA" sz="5400" b="1" dirty="0">
                <a:solidFill>
                  <a:srgbClr val="00582A"/>
                </a:solidFill>
              </a:rPr>
              <a:t>ومليت قلبي أغاني في يوم الميلاد )2</a:t>
            </a:r>
          </a:p>
          <a:p>
            <a:pPr algn="ctr">
              <a:lnSpc>
                <a:spcPct val="150000"/>
              </a:lnSpc>
            </a:pPr>
            <a:br>
              <a:rPr lang="ar-SA" sz="5400" b="1" dirty="0">
                <a:solidFill>
                  <a:srgbClr val="00582A"/>
                </a:solidFill>
              </a:rPr>
            </a:br>
            <a:endParaRPr lang="ar-EG" sz="54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2052</TotalTime>
  <Words>122</Words>
  <Application>Microsoft Office PowerPoint</Application>
  <PresentationFormat>عرض على الشاشة (4:3)</PresentationFormat>
  <Paragraphs>26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305</cp:revision>
  <dcterms:created xsi:type="dcterms:W3CDTF">2021-12-07T14:30:00Z</dcterms:created>
  <dcterms:modified xsi:type="dcterms:W3CDTF">2024-07-02T13:32:36Z</dcterms:modified>
</cp:coreProperties>
</file>