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313" r:id="rId3"/>
    <p:sldId id="312" r:id="rId4"/>
    <p:sldId id="318" r:id="rId5"/>
    <p:sldId id="314" r:id="rId6"/>
    <p:sldId id="319" r:id="rId7"/>
    <p:sldId id="320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313"/>
            <p14:sldId id="312"/>
            <p14:sldId id="318"/>
            <p14:sldId id="314"/>
            <p14:sldId id="319"/>
            <p14:sldId id="320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149" autoAdjust="0"/>
    <p:restoredTop sz="94660"/>
  </p:normalViewPr>
  <p:slideViewPr>
    <p:cSldViewPr>
      <p:cViewPr varScale="1">
        <p:scale>
          <a:sx n="75" d="100"/>
          <a:sy n="75" d="100"/>
        </p:scale>
        <p:origin x="56" y="200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2/6/2025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173136"/>
            <a:ext cx="9144000" cy="26912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6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altLang="ar-EG" sz="6000" b="1" dirty="0" err="1"/>
              <a:t>بيطَمِّنِّي</a:t>
            </a:r>
            <a:r>
              <a:rPr lang="ar-EG" altLang="ar-EG" sz="6000" b="1" dirty="0"/>
              <a:t> كلامك</a:t>
            </a:r>
            <a:endParaRPr lang="ar-EG" sz="6000" b="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1-</a:t>
            </a:r>
            <a: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</a:p>
          <a:p>
            <a:pPr rtl="1"/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بيطَمِّنِّي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كلامك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وبيُغمُرني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سَلامك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ar-EG" sz="47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ودَايمَاً أمَلي فِيك يا حَبيبي وَاثِق في سُلطَانك</a:t>
            </a:r>
            <a:endParaRPr kumimoji="0" lang="en-US" sz="47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rtl="1"/>
            <a:br>
              <a:rPr kumimoji="0" lang="en-US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byetameni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kalamak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web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yoghmorni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salamak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we dayman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amali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feek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ya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habibi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watheq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soltanak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rtl="1"/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rtl="1"/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Your word comforts me, Your peace covers me.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My hope is always in You and I trust Your power.</a:t>
            </a:r>
            <a:endParaRPr kumimoji="0" lang="ar-EG" sz="2000" b="1" i="0" u="none" strike="noStrike" kern="0" cap="none" spc="0" normalizeH="0" baseline="0" noProof="0" dirty="0">
              <a:ln>
                <a:noFill/>
              </a:ln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407162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عَارِف إنِّي كُل أفكـــاري مُش مَخفيَّة عَليك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ar-EG" sz="4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عَلَشَان</a:t>
            </a:r>
            <a:r>
              <a:rPr kumimoji="0" lang="ar-EG" sz="4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كِدَا جاي </a:t>
            </a:r>
            <a:r>
              <a:rPr kumimoji="0" lang="ar-EG" sz="4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وباسَلِّم</a:t>
            </a:r>
            <a:r>
              <a:rPr kumimoji="0" lang="ar-EG" sz="4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كُل أُموري في </a:t>
            </a:r>
            <a:r>
              <a:rPr kumimoji="0" lang="ar-EG" sz="46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إيديك</a:t>
            </a:r>
            <a:endParaRPr kumimoji="0" lang="ar-EG" sz="4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algn="ctr" rtl="1"/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aaref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in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kol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afkari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  mosh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makhfia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aalaik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aalashan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keda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jai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basallem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kol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omori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edaik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algn="ctr" rtl="1"/>
            <a:endParaRPr lang="en-US" sz="3200" b="1" dirty="0">
              <a:solidFill>
                <a:srgbClr val="FF0000"/>
              </a:solidFill>
              <a:latin typeface="Calibri"/>
              <a:cs typeface="Arial" charset="0"/>
            </a:endParaRPr>
          </a:p>
          <a:p>
            <a:pPr algn="ctr" rtl="1"/>
            <a:endParaRPr lang="en-US" sz="2400" b="1" dirty="0">
              <a:solidFill>
                <a:srgbClr val="FF0000"/>
              </a:solidFill>
              <a:latin typeface="Calibri"/>
              <a:cs typeface="Arial" charset="0"/>
            </a:endParaRPr>
          </a:p>
          <a:p>
            <a:pPr algn="ctr"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I know that all that goes in my mind is revealed for You.</a:t>
            </a:r>
          </a:p>
          <a:p>
            <a:pPr algn="ctr" rtl="1"/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I am here to put in Your hand all my secrets and all my life.</a:t>
            </a:r>
            <a:endParaRPr lang="ar-EG" sz="11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8286421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2-</a:t>
            </a:r>
          </a:p>
          <a:p>
            <a:pPr rtl="1"/>
            <a: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عَايش انا لِحَبيبـــي وحَبيبي دَايمَاً لِيَّ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ar-EG" sz="4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ومَفيش غِيره هوَ نَصيبي ومَالي الدُّنيَا عَلَيَّ</a:t>
            </a:r>
            <a:endParaRPr kumimoji="0" lang="en-US" sz="4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rtl="1"/>
            <a:br>
              <a:rPr kumimoji="0" lang="en-US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aayesh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ana le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habibi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 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habibi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dayman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lia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mafeesh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ghero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hoa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naSibi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mali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eddonia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aalayya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rtl="1"/>
            <a:endParaRPr kumimoji="0" lang="ar-EG" sz="10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rtl="1"/>
            <a:endParaRPr lang="ar-EG" sz="1000" b="1" dirty="0">
              <a:solidFill>
                <a:prstClr val="black"/>
              </a:solidFill>
              <a:latin typeface="Calibri"/>
              <a:cs typeface="Arial" charset="0"/>
            </a:endParaRPr>
          </a:p>
          <a:p>
            <a:pPr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I live for my Beloved and He is mine.</a:t>
            </a:r>
          </a:p>
          <a:p>
            <a:pPr rtl="1"/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He is my share and He fills my world.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4274385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3810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4800" b="1" dirty="0">
                <a:cs typeface="Arial" charset="0"/>
              </a:rPr>
              <a:t>هوَ إلَهـي هوَ حِمَايتي   عَلى مَرِّ الأيَّــــــام</a:t>
            </a:r>
            <a:br>
              <a:rPr lang="ar-EG" sz="4800" b="1" dirty="0">
                <a:cs typeface="Arial" charset="0"/>
              </a:rPr>
            </a:br>
            <a:r>
              <a:rPr lang="ar-EG" sz="4800" b="1" dirty="0">
                <a:cs typeface="Arial" charset="0"/>
              </a:rPr>
              <a:t>كُل حَيَاتي هوَ كِفايتي   </a:t>
            </a:r>
            <a:r>
              <a:rPr lang="ar-EG" sz="4800" b="1" dirty="0" err="1">
                <a:cs typeface="Arial" charset="0"/>
              </a:rPr>
              <a:t>ومعَاه</a:t>
            </a:r>
            <a:r>
              <a:rPr lang="ar-EG" sz="4800" b="1" dirty="0">
                <a:cs typeface="Arial" charset="0"/>
              </a:rPr>
              <a:t> أنا في سَلام</a:t>
            </a:r>
            <a:endParaRPr lang="en-US" sz="4800" b="1" dirty="0">
              <a:cs typeface="Arial" charset="0"/>
            </a:endParaRPr>
          </a:p>
          <a:p>
            <a:pPr algn="ctr" rtl="1"/>
            <a:br>
              <a:rPr lang="en-US" sz="4800" b="1" dirty="0">
                <a:cs typeface="Arial" charset="0"/>
              </a:rPr>
            </a:b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hoa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elahi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hoa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hemayti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 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aala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marre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elayyam</a:t>
            </a:r>
            <a:br>
              <a:rPr lang="en-US" sz="3200" b="1" dirty="0">
                <a:solidFill>
                  <a:srgbClr val="FF0000"/>
                </a:solidFill>
                <a:cs typeface="Arial" charset="0"/>
              </a:rPr>
            </a:b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kol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hayati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hoa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kefayti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 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wemaah</a:t>
            </a:r>
            <a:r>
              <a:rPr lang="en-US" sz="3200" b="1" dirty="0">
                <a:solidFill>
                  <a:srgbClr val="FF0000"/>
                </a:solidFill>
                <a:cs typeface="Arial" charset="0"/>
              </a:rPr>
              <a:t> ana fi </a:t>
            </a:r>
            <a:r>
              <a:rPr lang="en-US" sz="3200" b="1" dirty="0" err="1">
                <a:solidFill>
                  <a:srgbClr val="FF0000"/>
                </a:solidFill>
                <a:cs typeface="Arial" charset="0"/>
              </a:rPr>
              <a:t>salam</a:t>
            </a:r>
            <a:endParaRPr lang="en-US" sz="3200" b="1" dirty="0">
              <a:solidFill>
                <a:srgbClr val="FF0000"/>
              </a:solidFill>
              <a:cs typeface="Arial" charset="0"/>
            </a:endParaRPr>
          </a:p>
          <a:p>
            <a:pPr algn="ctr" rtl="1"/>
            <a:br>
              <a:rPr lang="en-US" sz="900" b="1" dirty="0">
                <a:cs typeface="Arial" charset="0"/>
              </a:rPr>
            </a:br>
            <a:endParaRPr lang="ar-EG" sz="900" b="1" dirty="0">
              <a:cs typeface="Arial" charset="0"/>
            </a:endParaRPr>
          </a:p>
          <a:p>
            <a:pPr algn="ctr" rtl="1"/>
            <a:endParaRPr lang="ar-EG" sz="900" b="1" dirty="0">
              <a:cs typeface="Arial" charset="0"/>
            </a:endParaRPr>
          </a:p>
          <a:p>
            <a:pPr algn="ctr" rtl="1"/>
            <a:endParaRPr lang="ar-EG" sz="900" b="1" dirty="0">
              <a:cs typeface="Arial" charset="0"/>
            </a:endParaRPr>
          </a:p>
          <a:p>
            <a:pPr algn="ctr" rtl="1"/>
            <a:endParaRPr lang="ar-EG" sz="900" b="1" dirty="0">
              <a:cs typeface="Arial" charset="0"/>
            </a:endParaRPr>
          </a:p>
          <a:p>
            <a:pPr algn="ctr" rtl="1"/>
            <a:endParaRPr lang="ar-EG" sz="900" b="1" dirty="0">
              <a:cs typeface="Arial" charset="0"/>
            </a:endParaRPr>
          </a:p>
          <a:p>
            <a:pPr algn="ctr" rtl="1"/>
            <a:br>
              <a:rPr lang="en-US" sz="900" b="1" dirty="0">
                <a:cs typeface="Arial" charset="0"/>
              </a:rPr>
            </a:br>
            <a:r>
              <a:rPr lang="en-US" sz="3200" b="1" dirty="0">
                <a:cs typeface="Arial" charset="0"/>
              </a:rPr>
              <a:t>He is my protecting God all the time.</a:t>
            </a:r>
          </a:p>
          <a:p>
            <a:pPr algn="ctr" rtl="1"/>
            <a:r>
              <a:rPr lang="en-US" sz="3200" b="1" dirty="0">
                <a:cs typeface="Arial" charset="0"/>
              </a:rPr>
              <a:t> He is my life, He is sufficient for me.</a:t>
            </a:r>
          </a:p>
          <a:p>
            <a:pPr algn="ctr" rtl="1"/>
            <a:r>
              <a:rPr lang="en-US" sz="3200" b="1" dirty="0">
                <a:cs typeface="Arial" charset="0"/>
              </a:rPr>
              <a:t> I have peace with Him.</a:t>
            </a:r>
            <a:endParaRPr lang="ar-EG" sz="28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688630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228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rtl="1"/>
            <a:r>
              <a:rPr kumimoji="0" lang="ar-EG" sz="36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3-</a:t>
            </a:r>
          </a:p>
          <a:p>
            <a:pPr rtl="1"/>
            <a:r>
              <a:rPr kumimoji="0" lang="ar-EG" sz="18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j-ea"/>
                <a:cs typeface="+mn-cs"/>
              </a:rPr>
              <a:t> </a:t>
            </a:r>
            <a:r>
              <a:rPr lang="ar-EG" sz="4800" b="1" dirty="0">
                <a:cs typeface="Arial" charset="0"/>
              </a:rPr>
              <a:t>قُربك هوَ </a:t>
            </a:r>
            <a:r>
              <a:rPr lang="ar-EG" sz="4800" b="1" dirty="0" err="1">
                <a:cs typeface="Arial" charset="0"/>
              </a:rPr>
              <a:t>عَزَايَـا</a:t>
            </a:r>
            <a:r>
              <a:rPr lang="ar-EG" sz="4800" b="1" dirty="0">
                <a:cs typeface="Arial" charset="0"/>
              </a:rPr>
              <a:t> ولُقاك هوَ </a:t>
            </a:r>
            <a:r>
              <a:rPr lang="ar-EG" sz="4800" b="1" dirty="0" err="1">
                <a:cs typeface="Arial" charset="0"/>
              </a:rPr>
              <a:t>رَجَايَا</a:t>
            </a:r>
            <a:br>
              <a:rPr lang="ar-EG" sz="4800" b="1" dirty="0">
                <a:cs typeface="Arial" charset="0"/>
              </a:rPr>
            </a:br>
            <a:r>
              <a:rPr lang="ar-EG" sz="4600" b="1" dirty="0">
                <a:cs typeface="Arial" charset="0"/>
              </a:rPr>
              <a:t>مَهما يكون أنا لِيك مِستَنِّي </a:t>
            </a:r>
            <a:r>
              <a:rPr lang="ar-EG" sz="4600" b="1" dirty="0" err="1">
                <a:cs typeface="Arial" charset="0"/>
              </a:rPr>
              <a:t>هاتحَقَّق</a:t>
            </a:r>
            <a:r>
              <a:rPr lang="ar-EG" sz="4600" b="1" dirty="0">
                <a:cs typeface="Arial" charset="0"/>
              </a:rPr>
              <a:t> لي مُنَايَا</a:t>
            </a:r>
            <a:endParaRPr lang="en-US" sz="4600" b="1" dirty="0">
              <a:cs typeface="Arial" charset="0"/>
            </a:endParaRPr>
          </a:p>
          <a:p>
            <a:pPr rtl="1"/>
            <a:br>
              <a:rPr lang="en-US" sz="3200" b="1" dirty="0">
                <a:cs typeface="Arial" charset="0"/>
              </a:rPr>
            </a:b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orbak</a:t>
            </a:r>
            <a:r>
              <a:rPr lang="en-US" sz="36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hoa</a:t>
            </a:r>
            <a:r>
              <a:rPr lang="en-US" sz="36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aazaya</a:t>
            </a:r>
            <a:r>
              <a:rPr lang="en-US" sz="3600" b="1" dirty="0">
                <a:solidFill>
                  <a:srgbClr val="FF0000"/>
                </a:solidFill>
                <a:cs typeface="Arial" charset="0"/>
              </a:rPr>
              <a:t>   we </a:t>
            </a: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loaak</a:t>
            </a:r>
            <a:r>
              <a:rPr lang="en-US" sz="36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hoa</a:t>
            </a:r>
            <a:r>
              <a:rPr lang="en-US" sz="36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rajaya</a:t>
            </a:r>
            <a:br>
              <a:rPr lang="en-US" sz="3600" b="1" dirty="0">
                <a:solidFill>
                  <a:srgbClr val="FF0000"/>
                </a:solidFill>
                <a:cs typeface="Arial" charset="0"/>
              </a:rPr>
            </a:b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mahma</a:t>
            </a:r>
            <a:r>
              <a:rPr lang="en-US" sz="3600" b="1" dirty="0">
                <a:solidFill>
                  <a:srgbClr val="FF0000"/>
                </a:solidFill>
                <a:cs typeface="Arial" charset="0"/>
              </a:rPr>
              <a:t> </a:t>
            </a: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yekon</a:t>
            </a:r>
            <a:r>
              <a:rPr lang="en-US" sz="3600" b="1" dirty="0">
                <a:solidFill>
                  <a:srgbClr val="FF0000"/>
                </a:solidFill>
                <a:cs typeface="Arial" charset="0"/>
              </a:rPr>
              <a:t> ana leek </a:t>
            </a: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mestanni</a:t>
            </a:r>
            <a:br>
              <a:rPr lang="en-US" sz="3600" b="1" dirty="0">
                <a:solidFill>
                  <a:srgbClr val="FF0000"/>
                </a:solidFill>
                <a:cs typeface="Arial" charset="0"/>
              </a:rPr>
            </a:b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hathaqqa</a:t>
            </a:r>
            <a:r>
              <a:rPr lang="en-US" sz="3600" b="1" dirty="0">
                <a:solidFill>
                  <a:srgbClr val="FF0000"/>
                </a:solidFill>
                <a:cs typeface="Arial" charset="0"/>
              </a:rPr>
              <a:t> li </a:t>
            </a:r>
            <a:r>
              <a:rPr lang="en-US" sz="3600" b="1" dirty="0" err="1">
                <a:solidFill>
                  <a:srgbClr val="FF0000"/>
                </a:solidFill>
                <a:cs typeface="Arial" charset="0"/>
              </a:rPr>
              <a:t>monaya</a:t>
            </a:r>
            <a:br>
              <a:rPr lang="en-US" sz="1050" b="1" dirty="0">
                <a:cs typeface="Arial" charset="0"/>
              </a:rPr>
            </a:br>
            <a:endParaRPr lang="ar-EG" sz="1000" b="1" dirty="0">
              <a:cs typeface="Arial" charset="0"/>
            </a:endParaRPr>
          </a:p>
          <a:p>
            <a:pPr rtl="1"/>
            <a:endParaRPr lang="ar-EG" sz="1000" b="1" dirty="0">
              <a:cs typeface="Arial" charset="0"/>
            </a:endParaRPr>
          </a:p>
          <a:p>
            <a:pPr rtl="1"/>
            <a:br>
              <a:rPr lang="en-US" sz="1000" b="1" dirty="0">
                <a:cs typeface="Arial" charset="0"/>
              </a:rPr>
            </a:br>
            <a:r>
              <a:rPr lang="en-US" sz="3600" b="1" dirty="0">
                <a:cs typeface="Arial" charset="0"/>
              </a:rPr>
              <a:t>I have comfort close to You, I long to see You.</a:t>
            </a:r>
          </a:p>
          <a:p>
            <a:pPr rtl="1"/>
            <a:r>
              <a:rPr lang="en-US" sz="3600" b="1" dirty="0">
                <a:cs typeface="Arial" charset="0"/>
              </a:rPr>
              <a:t> I am waiting for You to grant my wishes.</a:t>
            </a:r>
            <a:endParaRPr kumimoji="0" lang="ar-EG" sz="14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j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229258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1524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لَمَّا تيجينــــــي وتهَنِّينــي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وعَلى طُول </a:t>
            </a:r>
            <a:r>
              <a:rPr kumimoji="0" lang="ar-EG" sz="4800" b="1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هابقَـى</a:t>
            </a: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مَعَاك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تِمسَح عِيني وتِنهي أنيني</a:t>
            </a:r>
            <a:b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ar-EG" sz="4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وَأسكُن أنا في سَمَــــــاك</a:t>
            </a:r>
            <a:endParaRPr kumimoji="0" lang="en-US" sz="48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algn="ctr" rtl="1"/>
            <a:br>
              <a:rPr kumimoji="0" lang="en-US" sz="18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lamma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tjini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thannini</a:t>
            </a:r>
            <a:r>
              <a:rPr lang="en-US" sz="3200" b="1" dirty="0">
                <a:solidFill>
                  <a:srgbClr val="FF0000"/>
                </a:solidFill>
                <a:latin typeface="Calibri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aala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tol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habaa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maak</a:t>
            </a:r>
            <a:b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temsah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aeni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we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tenhi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anini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waskon</a:t>
            </a:r>
            <a:r>
              <a:rPr kumimoji="0" lang="en-US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ana fi </a:t>
            </a:r>
            <a:r>
              <a:rPr kumimoji="0" lang="en-US" sz="3200" b="1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samak</a:t>
            </a:r>
            <a:endParaRPr kumimoji="0" 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Arial" charset="0"/>
            </a:endParaRPr>
          </a:p>
          <a:p>
            <a:pPr algn="ctr" rtl="1"/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b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</a:br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You will come with joy and I will be always with You.</a:t>
            </a:r>
          </a:p>
          <a:p>
            <a:pPr algn="ctr" rtl="1"/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 You will wipe my tears, </a:t>
            </a:r>
          </a:p>
          <a:p>
            <a:pPr algn="ctr" rtl="1"/>
            <a:r>
              <a:rPr kumimoji="0" lang="en-US" sz="3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j-ea"/>
                <a:cs typeface="Arial" charset="0"/>
              </a:rPr>
              <a:t>end my suffering and I will live in heaven.</a:t>
            </a:r>
            <a:endParaRPr lang="ar-EG" sz="3000" b="1" i="0" dirty="0">
              <a:solidFill>
                <a:srgbClr val="005024"/>
              </a:solidFill>
              <a:effectLst/>
              <a:latin typeface="Helvetica Neue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880546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4125</TotalTime>
  <Words>378</Words>
  <Application>Microsoft Office PowerPoint</Application>
  <PresentationFormat>عرض على الشاشة (4:3)</PresentationFormat>
  <Paragraphs>43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3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2" baseType="lpstr">
      <vt:lpstr>Arial</vt:lpstr>
      <vt:lpstr>Calibri</vt:lpstr>
      <vt:lpstr>Helvetica Neue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352</cp:revision>
  <dcterms:created xsi:type="dcterms:W3CDTF">2021-12-07T14:30:00Z</dcterms:created>
  <dcterms:modified xsi:type="dcterms:W3CDTF">2025-02-06T12:32:28Z</dcterms:modified>
</cp:coreProperties>
</file>