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0" r:id="rId3"/>
    <p:sldId id="428" r:id="rId4"/>
    <p:sldId id="429" r:id="rId5"/>
    <p:sldId id="430" r:id="rId6"/>
    <p:sldId id="431" r:id="rId7"/>
    <p:sldId id="43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8"/>
            <p14:sldId id="429"/>
            <p14:sldId id="430"/>
            <p14:sldId id="431"/>
            <p14:sldId id="4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3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/>
              <a:t>بيطمني</a:t>
            </a:r>
            <a:r>
              <a:rPr lang="ar-EG" sz="7200" b="1" dirty="0"/>
              <a:t> كلامك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/>
              <a:t>بيطمني</a:t>
            </a:r>
            <a:r>
              <a:rPr lang="ar-EG" sz="8000" b="1" dirty="0"/>
              <a:t> كلامك</a:t>
            </a:r>
            <a:br>
              <a:rPr lang="ar-EG" sz="8000" b="1" dirty="0"/>
            </a:br>
            <a:r>
              <a:rPr lang="ar-EG" sz="8000" b="1" dirty="0" err="1"/>
              <a:t>وبيغمرني</a:t>
            </a:r>
            <a:r>
              <a:rPr lang="ar-EG" sz="8000" b="1" dirty="0"/>
              <a:t> سلامك</a:t>
            </a:r>
            <a:br>
              <a:rPr lang="ar-EG" sz="8000" b="1" dirty="0"/>
            </a:br>
            <a:r>
              <a:rPr lang="ar-EG" sz="8000" b="1" dirty="0"/>
              <a:t>ودايمًا أملي فيك </a:t>
            </a:r>
            <a:r>
              <a:rPr lang="ar-EG" sz="8000" b="1" dirty="0" err="1"/>
              <a:t>ياحبيبي</a:t>
            </a:r>
            <a:br>
              <a:rPr lang="ar-EG" sz="8000" b="1" dirty="0"/>
            </a:br>
            <a:r>
              <a:rPr lang="ar-EG" sz="8000" b="1" dirty="0"/>
              <a:t>واثق في سلطانك</a:t>
            </a:r>
            <a:br>
              <a:rPr lang="ar-EG" sz="8000" b="1" dirty="0"/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9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عارف إني كل أسراري</a:t>
            </a:r>
            <a:br>
              <a:rPr lang="ar-EG" sz="8000" b="1" dirty="0"/>
            </a:br>
            <a:r>
              <a:rPr lang="ar-EG" sz="8000" b="1" dirty="0"/>
              <a:t>مش مخفيه عليك</a:t>
            </a:r>
            <a:br>
              <a:rPr lang="ar-EG" sz="8000" b="1" dirty="0"/>
            </a:br>
            <a:r>
              <a:rPr lang="ar-EG" sz="8000" b="1" dirty="0" err="1"/>
              <a:t>علشان</a:t>
            </a:r>
            <a:r>
              <a:rPr lang="ar-EG" sz="8000" b="1" dirty="0"/>
              <a:t> كده أنا جاي بأسلم</a:t>
            </a:r>
            <a:br>
              <a:rPr lang="ar-EG" sz="8000" b="1" dirty="0"/>
            </a:br>
            <a:r>
              <a:rPr lang="ar-EG" sz="8000" b="1" dirty="0"/>
              <a:t>كل أموري في </a:t>
            </a:r>
            <a:r>
              <a:rPr lang="ar-EG" sz="8000" b="1" dirty="0" err="1"/>
              <a:t>إيديك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عايش أنا لحبيبي</a:t>
            </a:r>
            <a:br>
              <a:rPr lang="ar-EG" sz="8000" b="1" dirty="0"/>
            </a:br>
            <a:r>
              <a:rPr lang="ar-EG" sz="8000" b="1" dirty="0"/>
              <a:t>وحبيبي دايمًا لي</a:t>
            </a:r>
            <a:br>
              <a:rPr lang="ar-EG" sz="8000" b="1" dirty="0"/>
            </a:br>
            <a:r>
              <a:rPr lang="ar-EG" sz="8000" b="1" dirty="0" err="1"/>
              <a:t>ومافيش</a:t>
            </a:r>
            <a:r>
              <a:rPr lang="ar-EG" sz="8000" b="1" dirty="0"/>
              <a:t> غيره هو نصيبي</a:t>
            </a:r>
            <a:br>
              <a:rPr lang="ar-EG" sz="8000" b="1" dirty="0"/>
            </a:br>
            <a:r>
              <a:rPr lang="ar-EG" sz="8000" b="1" dirty="0"/>
              <a:t>ومالي الدنيا علي</a:t>
            </a:r>
            <a:br>
              <a:rPr lang="ar-EG" sz="8000" b="1" dirty="0"/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9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هو إلهي هو حمايتي</a:t>
            </a:r>
            <a:br>
              <a:rPr lang="ar-EG" sz="8000" b="1" dirty="0"/>
            </a:br>
            <a:r>
              <a:rPr lang="ar-EG" sz="8000" b="1" dirty="0"/>
              <a:t>على مر الأيام</a:t>
            </a:r>
            <a:br>
              <a:rPr lang="ar-EG" sz="8000" b="1" dirty="0"/>
            </a:br>
            <a:r>
              <a:rPr lang="ar-EG" sz="8000" b="1" dirty="0"/>
              <a:t>كل حياتي هو كفايتي</a:t>
            </a:r>
            <a:br>
              <a:rPr lang="ar-EG" sz="8000" b="1" dirty="0"/>
            </a:br>
            <a:r>
              <a:rPr lang="ar-EG" sz="8000" b="1" dirty="0" err="1"/>
              <a:t>ومعاه</a:t>
            </a:r>
            <a:r>
              <a:rPr lang="ar-EG" sz="8000" b="1" dirty="0"/>
              <a:t> أنا في سلام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قربك هو </a:t>
            </a:r>
            <a:r>
              <a:rPr lang="ar-EG" sz="8000" b="1" dirty="0" err="1"/>
              <a:t>عزايا</a:t>
            </a:r>
            <a:br>
              <a:rPr lang="ar-EG" sz="8000" b="1" dirty="0"/>
            </a:br>
            <a:r>
              <a:rPr lang="ar-EG" sz="8000" b="1" dirty="0"/>
              <a:t>ولقاك هو </a:t>
            </a:r>
            <a:r>
              <a:rPr lang="ar-EG" sz="8000" b="1" dirty="0" err="1"/>
              <a:t>رجايا</a:t>
            </a:r>
            <a:br>
              <a:rPr lang="ar-EG" sz="8000" b="1" dirty="0"/>
            </a:br>
            <a:r>
              <a:rPr lang="ar-EG" sz="7200" b="1" dirty="0"/>
              <a:t>ومهما يكون أنا ليك مستني</a:t>
            </a:r>
            <a:br>
              <a:rPr lang="ar-EG" sz="8000" b="1" dirty="0"/>
            </a:br>
            <a:r>
              <a:rPr lang="ar-EG" sz="8000" b="1" dirty="0"/>
              <a:t>وتحقق لي منايا</a:t>
            </a:r>
            <a:br>
              <a:rPr lang="ar-EG" sz="8000" b="1" dirty="0"/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لما </a:t>
            </a:r>
            <a:r>
              <a:rPr lang="ar-EG" sz="8000" b="1" dirty="0" err="1"/>
              <a:t>تجيني</a:t>
            </a:r>
            <a:r>
              <a:rPr lang="ar-EG" sz="8000" b="1" dirty="0"/>
              <a:t> وتهنيني</a:t>
            </a:r>
            <a:br>
              <a:rPr lang="ar-EG" sz="8000" b="1" dirty="0"/>
            </a:br>
            <a:r>
              <a:rPr lang="ar-EG" sz="8000" b="1" dirty="0"/>
              <a:t>على طول </a:t>
            </a:r>
            <a:r>
              <a:rPr lang="ar-EG" sz="8000" b="1" dirty="0" err="1"/>
              <a:t>هابقى</a:t>
            </a:r>
            <a:r>
              <a:rPr lang="ar-EG" sz="8000" b="1" dirty="0"/>
              <a:t> معاك</a:t>
            </a:r>
            <a:br>
              <a:rPr lang="ar-EG" sz="8000" b="1" dirty="0"/>
            </a:br>
            <a:r>
              <a:rPr lang="ar-EG" sz="8000" b="1" dirty="0"/>
              <a:t>تمسح عيني وتنهي أنيني</a:t>
            </a:r>
            <a:br>
              <a:rPr lang="ar-EG" sz="8000" b="1"/>
            </a:br>
            <a:r>
              <a:rPr lang="ar-EG" sz="8000" b="1"/>
              <a:t>وأسكن </a:t>
            </a:r>
            <a:r>
              <a:rPr lang="ar-EG" sz="8000" b="1" dirty="0"/>
              <a:t>أنا في سماك</a:t>
            </a:r>
          </a:p>
          <a:p>
            <a:pPr algn="ctr"/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2052</TotalTime>
  <Words>111</Words>
  <Application>Microsoft Office PowerPoint</Application>
  <PresentationFormat>عرض على الشاشة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2024-07-02T13:37:19Z</dcterms:modified>
</cp:coreProperties>
</file>