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5" r:id="rId2"/>
    <p:sldId id="420" r:id="rId3"/>
    <p:sldId id="428" r:id="rId4"/>
    <p:sldId id="429" r:id="rId5"/>
    <p:sldId id="434" r:id="rId6"/>
    <p:sldId id="431" r:id="rId7"/>
    <p:sldId id="435" r:id="rId8"/>
    <p:sldId id="433" r:id="rId9"/>
    <p:sldId id="436" r:id="rId10"/>
    <p:sldId id="29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0"/>
            <p14:sldId id="428"/>
            <p14:sldId id="429"/>
            <p14:sldId id="434"/>
            <p14:sldId id="431"/>
            <p14:sldId id="435"/>
            <p14:sldId id="433"/>
            <p14:sldId id="436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56" d="100"/>
          <a:sy n="56" d="100"/>
        </p:scale>
        <p:origin x="44" y="2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7/2/2024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7/2/2024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32110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 err="1"/>
              <a:t>تايـــه</a:t>
            </a:r>
            <a:r>
              <a:rPr lang="ar-EG" sz="7200" b="1" dirty="0"/>
              <a:t> ليـــه</a:t>
            </a:r>
            <a:endParaRPr lang="ar-EG" sz="6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270093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/>
              <a:t>1- </a:t>
            </a:r>
          </a:p>
          <a:p>
            <a:pPr algn="ctr" rtl="1"/>
            <a:r>
              <a:rPr lang="ar-EG" sz="7200" b="1" dirty="0" err="1"/>
              <a:t>تايه</a:t>
            </a:r>
            <a:r>
              <a:rPr lang="ar-EG" sz="7200" b="1" dirty="0"/>
              <a:t> ليه وسط </a:t>
            </a:r>
            <a:r>
              <a:rPr lang="ar-EG" sz="7200" b="1" dirty="0" err="1"/>
              <a:t>التايهين</a:t>
            </a:r>
            <a:br>
              <a:rPr lang="ar-EG" sz="7200" b="1" dirty="0"/>
            </a:br>
            <a:r>
              <a:rPr lang="ar-EG" sz="7200" b="1" dirty="0"/>
              <a:t>عايش ليه بين الأموات </a:t>
            </a:r>
          </a:p>
          <a:p>
            <a:pPr algn="ctr" rtl="1"/>
            <a:r>
              <a:rPr lang="ar-EG" sz="7200" b="1" dirty="0" err="1"/>
              <a:t>رايح</a:t>
            </a:r>
            <a:r>
              <a:rPr lang="ar-EG" sz="7200" b="1" dirty="0"/>
              <a:t> </a:t>
            </a:r>
            <a:r>
              <a:rPr lang="ar-EG" sz="7200" b="1" dirty="0" err="1"/>
              <a:t>بيك</a:t>
            </a:r>
            <a:r>
              <a:rPr lang="ar-EG" sz="7200" b="1" dirty="0"/>
              <a:t> العمر </a:t>
            </a:r>
            <a:r>
              <a:rPr lang="ar-EG" sz="7200" b="1" dirty="0" err="1"/>
              <a:t>لفين</a:t>
            </a:r>
            <a:r>
              <a:rPr lang="ar-EG" sz="7200" b="1" dirty="0"/>
              <a:t> </a:t>
            </a:r>
          </a:p>
          <a:p>
            <a:pPr algn="ctr" rtl="1"/>
            <a:r>
              <a:rPr lang="ar-EG" sz="7200" b="1" dirty="0"/>
              <a:t>ويمكن باقي فيه لحظات</a:t>
            </a:r>
            <a:br>
              <a:rPr lang="ar-EG" sz="7200" b="1" dirty="0"/>
            </a:br>
            <a:endParaRPr lang="ar-EG" sz="72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381000"/>
            <a:ext cx="9982199" cy="89562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>
                <a:solidFill>
                  <a:srgbClr val="00582A"/>
                </a:solidFill>
              </a:rPr>
              <a:t>القرار: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أنهض قوم وأصرخ ليه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أرفع صوت الواثق فيه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قول له ارحمني يا ربي يسوع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سلم باقي العمر إليه</a:t>
            </a:r>
            <a:br>
              <a:rPr lang="ar-EG" sz="7200" b="1" dirty="0">
                <a:solidFill>
                  <a:srgbClr val="00582A"/>
                </a:solidFill>
              </a:rPr>
            </a:br>
            <a:endParaRPr lang="ar-EG" sz="7200" b="1" dirty="0">
              <a:solidFill>
                <a:srgbClr val="00582A"/>
              </a:solidFill>
            </a:endParaRPr>
          </a:p>
          <a:p>
            <a:pPr algn="ctr"/>
            <a:br>
              <a:rPr lang="ar-EG" sz="7200" b="1" dirty="0">
                <a:solidFill>
                  <a:srgbClr val="00582A"/>
                </a:solidFill>
              </a:rPr>
            </a:br>
            <a:endParaRPr lang="ar-EG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228600"/>
            <a:ext cx="9982199" cy="89562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/>
              <a:t>2- </a:t>
            </a:r>
          </a:p>
          <a:p>
            <a:pPr algn="ctr" rtl="1"/>
            <a:r>
              <a:rPr lang="ar-EG" sz="7200" b="1" dirty="0" err="1"/>
              <a:t>حاير</a:t>
            </a:r>
            <a:r>
              <a:rPr lang="ar-EG" sz="7200" b="1" dirty="0"/>
              <a:t> ليه </a:t>
            </a:r>
            <a:r>
              <a:rPr lang="ar-EG" sz="7200" b="1" dirty="0" err="1"/>
              <a:t>مانتاش</a:t>
            </a:r>
            <a:r>
              <a:rPr lang="ar-EG" sz="7200" b="1" dirty="0"/>
              <a:t> مرتاح</a:t>
            </a:r>
          </a:p>
          <a:p>
            <a:pPr algn="ctr" rtl="1"/>
            <a:r>
              <a:rPr lang="ar-EG" sz="7200" b="1" dirty="0"/>
              <a:t> قلبك ليه مليان أنات </a:t>
            </a:r>
          </a:p>
          <a:p>
            <a:pPr algn="ctr" rtl="1"/>
            <a:r>
              <a:rPr lang="ar-EG" sz="7200" b="1" dirty="0"/>
              <a:t>ليه مغلوب وسلامك راح</a:t>
            </a:r>
          </a:p>
          <a:p>
            <a:pPr algn="ctr" rtl="1"/>
            <a:r>
              <a:rPr lang="ar-EG" sz="7200" b="1" dirty="0"/>
              <a:t> ليه أفراحك تبقى أهات</a:t>
            </a:r>
            <a:br>
              <a:rPr lang="ar-EG" sz="7200" b="1" dirty="0"/>
            </a:br>
            <a:endParaRPr lang="ar-EG" sz="7200" b="1" dirty="0"/>
          </a:p>
          <a:p>
            <a:pPr algn="ctr" rtl="1"/>
            <a:br>
              <a:rPr lang="ar-EG" sz="7200" b="1" dirty="0"/>
            </a:br>
            <a:endParaRPr lang="ar-EG" sz="72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381000"/>
            <a:ext cx="9982199" cy="89562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>
                <a:solidFill>
                  <a:srgbClr val="00582A"/>
                </a:solidFill>
              </a:rPr>
              <a:t>القرار: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أنهض قوم وأصرخ ليه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أرفع صوت الواثق فيه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قول له ارحمني يا ربي يسوع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سلم باقي العمر إليه</a:t>
            </a:r>
            <a:br>
              <a:rPr lang="ar-EG" sz="7200" b="1" dirty="0">
                <a:solidFill>
                  <a:srgbClr val="00582A"/>
                </a:solidFill>
              </a:rPr>
            </a:br>
            <a:endParaRPr lang="ar-EG" sz="7200" b="1" dirty="0">
              <a:solidFill>
                <a:srgbClr val="00582A"/>
              </a:solidFill>
            </a:endParaRPr>
          </a:p>
          <a:p>
            <a:pPr algn="ctr"/>
            <a:br>
              <a:rPr lang="ar-EG" sz="7200" b="1" dirty="0">
                <a:solidFill>
                  <a:srgbClr val="00582A"/>
                </a:solidFill>
              </a:rPr>
            </a:br>
            <a:endParaRPr lang="ar-EG" sz="72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00236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270093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/>
              <a:t>3- </a:t>
            </a:r>
          </a:p>
          <a:p>
            <a:pPr algn="ctr" rtl="1"/>
            <a:r>
              <a:rPr lang="ar-SA" sz="7200" b="1" dirty="0"/>
              <a:t>ليه إصرارك </a:t>
            </a:r>
            <a:r>
              <a:rPr lang="ar-SA" sz="7200" b="1" dirty="0" err="1"/>
              <a:t>تحيا</a:t>
            </a:r>
            <a:r>
              <a:rPr lang="ar-SA" sz="7200" b="1" dirty="0"/>
              <a:t> أسير </a:t>
            </a:r>
            <a:br>
              <a:rPr lang="ar-EG" sz="7200" b="1" dirty="0"/>
            </a:br>
            <a:r>
              <a:rPr lang="ar-SA" sz="7200" b="1" dirty="0"/>
              <a:t>عبد ذليل كل الشهوات</a:t>
            </a:r>
            <a:br>
              <a:rPr lang="ar-EG" sz="7200" b="1" dirty="0"/>
            </a:br>
            <a:r>
              <a:rPr lang="ar-EG" sz="7200" b="1" dirty="0"/>
              <a:t> </a:t>
            </a:r>
            <a:r>
              <a:rPr lang="ar-SA" sz="7200" b="1" dirty="0"/>
              <a:t>ليه في غرورك عند كبير</a:t>
            </a:r>
            <a:br>
              <a:rPr lang="ar-EG" sz="7200" b="1" dirty="0"/>
            </a:br>
            <a:r>
              <a:rPr lang="ar-SA" sz="7200" b="1" dirty="0"/>
              <a:t> </a:t>
            </a:r>
            <a:r>
              <a:rPr lang="ar-SA" sz="7200" b="1" dirty="0" err="1"/>
              <a:t>ده</a:t>
            </a:r>
            <a:r>
              <a:rPr lang="ar-SA" sz="7200" b="1" dirty="0"/>
              <a:t> رب المجد </a:t>
            </a:r>
            <a:r>
              <a:rPr lang="ar-SA" sz="7200" b="1" dirty="0" err="1"/>
              <a:t>عشانك</a:t>
            </a:r>
            <a:r>
              <a:rPr lang="ar-SA" sz="7200" b="1" dirty="0"/>
              <a:t> مات</a:t>
            </a:r>
            <a:br>
              <a:rPr lang="ar-EG" sz="7200" b="1" dirty="0"/>
            </a:br>
            <a:endParaRPr lang="ar-EG" sz="72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381000"/>
            <a:ext cx="9982199" cy="89562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>
                <a:solidFill>
                  <a:srgbClr val="00582A"/>
                </a:solidFill>
              </a:rPr>
              <a:t>القرار: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أنهض قوم وأصرخ ليه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أرفع صوت الواثق فيه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قول له ارحمني يا ربي يسوع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سلم باقي العمر إليه</a:t>
            </a:r>
            <a:br>
              <a:rPr lang="ar-EG" sz="7200" b="1" dirty="0">
                <a:solidFill>
                  <a:srgbClr val="00582A"/>
                </a:solidFill>
              </a:rPr>
            </a:br>
            <a:endParaRPr lang="ar-EG" sz="7200" b="1" dirty="0">
              <a:solidFill>
                <a:srgbClr val="00582A"/>
              </a:solidFill>
            </a:endParaRPr>
          </a:p>
          <a:p>
            <a:pPr algn="ctr"/>
            <a:br>
              <a:rPr lang="ar-EG" sz="7200" b="1" dirty="0">
                <a:solidFill>
                  <a:srgbClr val="00582A"/>
                </a:solidFill>
              </a:rPr>
            </a:br>
            <a:endParaRPr lang="ar-EG" sz="72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77687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270093"/>
            <a:ext cx="9982199" cy="7848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/>
              <a:t>4- </a:t>
            </a:r>
          </a:p>
          <a:p>
            <a:pPr algn="ctr" rtl="1"/>
            <a:r>
              <a:rPr lang="ar-SA" sz="7200" b="1" dirty="0"/>
              <a:t>بكره تقول خبيني </a:t>
            </a:r>
            <a:r>
              <a:rPr lang="ar-SA" sz="7200" b="1" dirty="0" err="1"/>
              <a:t>ياجبال</a:t>
            </a:r>
            <a:br>
              <a:rPr lang="ar-EG" sz="7200" b="1" dirty="0"/>
            </a:br>
            <a:r>
              <a:rPr lang="ar-SA" sz="7200" b="1" dirty="0"/>
              <a:t> من قدام وجه </a:t>
            </a:r>
            <a:r>
              <a:rPr lang="ar-SA" sz="7200" b="1" dirty="0" err="1"/>
              <a:t>الديان</a:t>
            </a:r>
            <a:br>
              <a:rPr lang="en-US" sz="7200" b="1" dirty="0"/>
            </a:br>
            <a:r>
              <a:rPr lang="ar-SA" sz="7200" b="1" dirty="0"/>
              <a:t>تندم وتقول ساعة الأهوال </a:t>
            </a:r>
            <a:br>
              <a:rPr lang="ar-EG" sz="7200" b="1" dirty="0"/>
            </a:br>
            <a:r>
              <a:rPr lang="ar-SA" sz="7200" b="1" dirty="0"/>
              <a:t>فين أنا كنت من الإيمان</a:t>
            </a:r>
            <a:br>
              <a:rPr lang="en-US" sz="7200" b="1" dirty="0">
                <a:solidFill>
                  <a:srgbClr val="000000"/>
                </a:solidFill>
              </a:rPr>
            </a:br>
            <a:br>
              <a:rPr lang="ar-EG" sz="7200" b="1" dirty="0"/>
            </a:br>
            <a:endParaRPr lang="ar-EG" sz="7200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381000"/>
            <a:ext cx="9982199" cy="89562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>
                <a:solidFill>
                  <a:srgbClr val="00582A"/>
                </a:solidFill>
              </a:rPr>
              <a:t>القرار: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أنهض قوم وأصرخ ليه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أرفع صوت الواثق فيه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قول له ارحمني يا ربي يسوع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سلم باقي العمر إليه</a:t>
            </a:r>
            <a:br>
              <a:rPr lang="ar-EG" sz="7200" b="1" dirty="0">
                <a:solidFill>
                  <a:srgbClr val="00582A"/>
                </a:solidFill>
              </a:rPr>
            </a:br>
            <a:endParaRPr lang="ar-EG" sz="7200" b="1" dirty="0">
              <a:solidFill>
                <a:srgbClr val="00582A"/>
              </a:solidFill>
            </a:endParaRPr>
          </a:p>
          <a:p>
            <a:pPr algn="ctr"/>
            <a:br>
              <a:rPr lang="ar-EG" sz="7200" b="1" dirty="0">
                <a:solidFill>
                  <a:srgbClr val="00582A"/>
                </a:solidFill>
              </a:rPr>
            </a:br>
            <a:endParaRPr lang="ar-EG" sz="72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50524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2057</TotalTime>
  <Words>180</Words>
  <Application>Microsoft Office PowerPoint</Application>
  <PresentationFormat>عرض على الشاشة (4:3)</PresentationFormat>
  <Paragraphs>40</Paragraphs>
  <Slides>10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306</cp:revision>
  <dcterms:created xsi:type="dcterms:W3CDTF">2021-12-07T14:30:00Z</dcterms:created>
  <dcterms:modified xsi:type="dcterms:W3CDTF">2024-07-02T13:45:26Z</dcterms:modified>
</cp:coreProperties>
</file>