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0" r:id="rId3"/>
    <p:sldId id="428" r:id="rId4"/>
    <p:sldId id="429" r:id="rId5"/>
    <p:sldId id="430" r:id="rId6"/>
    <p:sldId id="431" r:id="rId7"/>
    <p:sldId id="432" r:id="rId8"/>
    <p:sldId id="433" r:id="rId9"/>
    <p:sldId id="434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8"/>
            <p14:sldId id="429"/>
            <p14:sldId id="430"/>
            <p14:sldId id="431"/>
            <p14:sldId id="432"/>
            <p14:sldId id="433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تحت السلاح في حمى رب الجنود</a:t>
            </a:r>
            <a:endParaRPr lang="ar-EG" sz="4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1E0E"/>
                </a:solidFill>
              </a:rPr>
              <a:t>1- </a:t>
            </a:r>
            <a:br>
              <a:rPr lang="ar-JO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تحت السلاحِ في حمى رب الجنودْ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سيروا ولا تخافوا زئير الأسودْ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سيروا في كل وادْ وفي كل الوهــادْ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وفي درب الجهادْ نحو دار الخلــودْ</a:t>
            </a:r>
            <a:br>
              <a:rPr lang="ar-EG" sz="6000" b="1" dirty="0">
                <a:solidFill>
                  <a:srgbClr val="001E0E"/>
                </a:solidFill>
              </a:rPr>
            </a:br>
            <a:endParaRPr lang="ar-EG" sz="6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1898"/>
            <a:ext cx="9982199" cy="687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5000" b="1" dirty="0">
                <a:solidFill>
                  <a:srgbClr val="00582A"/>
                </a:solidFill>
              </a:rPr>
              <a:t>القرار: </a:t>
            </a:r>
            <a:br>
              <a:rPr lang="ar-JO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في طريق الجهادِ نحن دوماً سائرونْ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في طريق الأمجاد نسعى لا نخشى المنونْ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سنأخذ </a:t>
            </a:r>
            <a:r>
              <a:rPr lang="ar-EG" sz="5000" b="1" dirty="0" err="1">
                <a:solidFill>
                  <a:srgbClr val="00582A"/>
                </a:solidFill>
              </a:rPr>
              <a:t>الأكليلْ</a:t>
            </a:r>
            <a:r>
              <a:rPr lang="ar-EG" sz="5000" b="1" dirty="0">
                <a:solidFill>
                  <a:srgbClr val="00582A"/>
                </a:solidFill>
              </a:rPr>
              <a:t>  بعد الحرب الطويل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ومع </a:t>
            </a:r>
            <a:r>
              <a:rPr lang="ar-EG" sz="5000" b="1" dirty="0" err="1">
                <a:solidFill>
                  <a:srgbClr val="00582A"/>
                </a:solidFill>
              </a:rPr>
              <a:t>عمانوئيلْ</a:t>
            </a:r>
            <a:r>
              <a:rPr lang="ar-EG" sz="5000" b="1" dirty="0">
                <a:solidFill>
                  <a:srgbClr val="00582A"/>
                </a:solidFill>
              </a:rPr>
              <a:t>  للدهر سنكونْ</a:t>
            </a:r>
            <a:br>
              <a:rPr lang="ar-EG" sz="5000" b="1" dirty="0">
                <a:solidFill>
                  <a:srgbClr val="00582A"/>
                </a:solidFill>
              </a:rPr>
            </a:br>
            <a:endParaRPr lang="ar-EG" sz="5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7419"/>
            <a:ext cx="99821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1E0E"/>
                </a:solidFill>
              </a:rPr>
              <a:t>2- </a:t>
            </a:r>
            <a:br>
              <a:rPr lang="ar-JO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نمشي وراية الإيمـــان فوقنا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وكلمة الإله الحـــق سيفُنــــا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نمضي إلى الحمامْ ولا نخشى الآلامْ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فريس الســــلامْ هــــو يقودُنا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1898"/>
            <a:ext cx="9982199" cy="687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5000" b="1" dirty="0">
                <a:solidFill>
                  <a:srgbClr val="00582A"/>
                </a:solidFill>
              </a:rPr>
              <a:t>القرار: </a:t>
            </a:r>
            <a:br>
              <a:rPr lang="ar-JO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في طريق الجهادِ نحن دوماً سائرونْ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في طريق الأمجاد نسعى لا نخشى المنونْ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سنأخذ </a:t>
            </a:r>
            <a:r>
              <a:rPr lang="ar-EG" sz="5000" b="1" dirty="0" err="1">
                <a:solidFill>
                  <a:srgbClr val="00582A"/>
                </a:solidFill>
              </a:rPr>
              <a:t>الأكليلْ</a:t>
            </a:r>
            <a:r>
              <a:rPr lang="ar-EG" sz="5000" b="1" dirty="0">
                <a:solidFill>
                  <a:srgbClr val="00582A"/>
                </a:solidFill>
              </a:rPr>
              <a:t>  بعد الحرب الطويل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ومع </a:t>
            </a:r>
            <a:r>
              <a:rPr lang="ar-EG" sz="5000" b="1" dirty="0" err="1">
                <a:solidFill>
                  <a:srgbClr val="00582A"/>
                </a:solidFill>
              </a:rPr>
              <a:t>عمانوئيلْ</a:t>
            </a:r>
            <a:r>
              <a:rPr lang="ar-EG" sz="5000" b="1" dirty="0">
                <a:solidFill>
                  <a:srgbClr val="00582A"/>
                </a:solidFill>
              </a:rPr>
              <a:t>  للدهر سنكونْ</a:t>
            </a:r>
            <a:br>
              <a:rPr lang="ar-EG" sz="5000" b="1" dirty="0">
                <a:solidFill>
                  <a:srgbClr val="00582A"/>
                </a:solidFill>
              </a:rPr>
            </a:br>
            <a:endParaRPr lang="ar-EG" sz="5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44689"/>
            <a:ext cx="998219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1E0E"/>
                </a:solidFill>
              </a:rPr>
              <a:t>3- </a:t>
            </a:r>
            <a:br>
              <a:rPr lang="ar-JO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نعيش والفادي يســـوعُ ربنــــــا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وسط الصعاب دائمــــاً يحفظنــا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5400" b="1" dirty="0">
                <a:solidFill>
                  <a:srgbClr val="001E0E"/>
                </a:solidFill>
              </a:rPr>
              <a:t>أن كان في الحروبْ أو في وسط الكروبْ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فربنا المحبوبْ هــــو يعينُنــــا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1898"/>
            <a:ext cx="9982199" cy="687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5000" b="1" dirty="0">
                <a:solidFill>
                  <a:srgbClr val="00582A"/>
                </a:solidFill>
              </a:rPr>
              <a:t>القرار: </a:t>
            </a:r>
            <a:br>
              <a:rPr lang="ar-JO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في طريق الجهادِ نحن دوماً سائرونْ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في طريق الأمجاد نسعى لا نخشى المنونْ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سنأخذ </a:t>
            </a:r>
            <a:r>
              <a:rPr lang="ar-EG" sz="5000" b="1" dirty="0" err="1">
                <a:solidFill>
                  <a:srgbClr val="00582A"/>
                </a:solidFill>
              </a:rPr>
              <a:t>الأكليلْ</a:t>
            </a:r>
            <a:r>
              <a:rPr lang="ar-EG" sz="5000" b="1" dirty="0">
                <a:solidFill>
                  <a:srgbClr val="00582A"/>
                </a:solidFill>
              </a:rPr>
              <a:t>  بعد الحرب الطويل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ومع </a:t>
            </a:r>
            <a:r>
              <a:rPr lang="ar-EG" sz="5000" b="1" dirty="0" err="1">
                <a:solidFill>
                  <a:srgbClr val="00582A"/>
                </a:solidFill>
              </a:rPr>
              <a:t>عمانوئيلْ</a:t>
            </a:r>
            <a:r>
              <a:rPr lang="ar-EG" sz="5000" b="1" dirty="0">
                <a:solidFill>
                  <a:srgbClr val="00582A"/>
                </a:solidFill>
              </a:rPr>
              <a:t>  للدهر سنكونْ</a:t>
            </a:r>
            <a:br>
              <a:rPr lang="ar-EG" sz="5000" b="1" dirty="0">
                <a:solidFill>
                  <a:srgbClr val="00582A"/>
                </a:solidFill>
              </a:rPr>
            </a:br>
            <a:endParaRPr lang="ar-EG" sz="5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1E0E"/>
                </a:solidFill>
              </a:rPr>
              <a:t>4- </a:t>
            </a:r>
            <a:br>
              <a:rPr lang="ar-JO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هيا إلى الميدان نحمل الصليبْ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هيا </a:t>
            </a:r>
            <a:r>
              <a:rPr lang="ar-EG" sz="6000" b="1" dirty="0" err="1">
                <a:solidFill>
                  <a:srgbClr val="001E0E"/>
                </a:solidFill>
              </a:rPr>
              <a:t>لكيما</a:t>
            </a:r>
            <a:r>
              <a:rPr lang="ar-EG" sz="6000" b="1" dirty="0">
                <a:solidFill>
                  <a:srgbClr val="001E0E"/>
                </a:solidFill>
              </a:rPr>
              <a:t> نخدم الفادي الحبيب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هيا فبعد حينْ سينتهي الانين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فوعده أمينْ سيأتي عن قريب</a:t>
            </a:r>
            <a:br>
              <a:rPr lang="ar-EG" sz="6000" b="1" dirty="0">
                <a:solidFill>
                  <a:srgbClr val="001E0E"/>
                </a:solidFill>
              </a:rPr>
            </a:br>
            <a:endParaRPr lang="ar-EG" sz="6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1898"/>
            <a:ext cx="9982199" cy="687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5000" b="1" dirty="0">
                <a:solidFill>
                  <a:srgbClr val="00582A"/>
                </a:solidFill>
              </a:rPr>
              <a:t>القرار: </a:t>
            </a:r>
            <a:br>
              <a:rPr lang="ar-JO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في طريق الجهادِ نحن دوماً سائرونْ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في طريق الأمجاد نسعى لا نخشى المنونْ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سنأخذ </a:t>
            </a:r>
            <a:r>
              <a:rPr lang="ar-EG" sz="5000" b="1">
                <a:solidFill>
                  <a:srgbClr val="00582A"/>
                </a:solidFill>
              </a:rPr>
              <a:t>الأكليلْ</a:t>
            </a:r>
            <a:r>
              <a:rPr lang="ar-EG" sz="5000" b="1" dirty="0">
                <a:solidFill>
                  <a:srgbClr val="00582A"/>
                </a:solidFill>
              </a:rPr>
              <a:t>  بعد الحرب الطويل</a:t>
            </a:r>
            <a:br>
              <a:rPr lang="ar-EG" sz="5000" b="1" dirty="0">
                <a:solidFill>
                  <a:srgbClr val="00582A"/>
                </a:solidFill>
              </a:rPr>
            </a:br>
            <a:r>
              <a:rPr lang="ar-EG" sz="5000" b="1" dirty="0">
                <a:solidFill>
                  <a:srgbClr val="00582A"/>
                </a:solidFill>
              </a:rPr>
              <a:t>ومع </a:t>
            </a:r>
            <a:r>
              <a:rPr lang="ar-EG" sz="5000" b="1" dirty="0" err="1">
                <a:solidFill>
                  <a:srgbClr val="00582A"/>
                </a:solidFill>
              </a:rPr>
              <a:t>عمانوئيلْ</a:t>
            </a:r>
            <a:r>
              <a:rPr lang="ar-EG" sz="5000" b="1" dirty="0">
                <a:solidFill>
                  <a:srgbClr val="00582A"/>
                </a:solidFill>
              </a:rPr>
              <a:t>  للدهر سنكونْ</a:t>
            </a:r>
            <a:br>
              <a:rPr lang="ar-EG" sz="5000" b="1" dirty="0">
                <a:solidFill>
                  <a:srgbClr val="00582A"/>
                </a:solidFill>
              </a:rPr>
            </a:br>
            <a:endParaRPr lang="ar-EG" sz="5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2055</TotalTime>
  <Words>227</Words>
  <Application>Microsoft Office PowerPoint</Application>
  <PresentationFormat>عرض على الشاشة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306</cp:revision>
  <dcterms:created xsi:type="dcterms:W3CDTF">2021-12-07T14:30:00Z</dcterms:created>
  <dcterms:modified xsi:type="dcterms:W3CDTF">2024-07-02T13:51:53Z</dcterms:modified>
</cp:coreProperties>
</file>