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0" r:id="rId3"/>
    <p:sldId id="429" r:id="rId4"/>
    <p:sldId id="431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9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-168" y="31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تحت ظل جناحيك أحتمي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تحت ظل جناحيك أحتمي</a:t>
            </a:r>
            <a:r>
              <a:rPr lang="en-US" sz="7200" b="1" dirty="0">
                <a:latin typeface="Times New Roman (Arabic)" pitchFamily="26" charset="-78"/>
              </a:rPr>
              <a:t> 	</a:t>
            </a: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في ظـلك راحـتي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en-US" sz="7200" b="1" dirty="0">
                <a:latin typeface="Times New Roman (Arabic)" pitchFamily="26" charset="-78"/>
              </a:rPr>
              <a:t>	 </a:t>
            </a:r>
            <a:r>
              <a:rPr lang="ar-SA" sz="7200" b="1" dirty="0">
                <a:latin typeface="Times New Roman (Arabic)" pitchFamily="26" charset="-78"/>
              </a:rPr>
              <a:t>شخصك يـا رب ترس لي</a:t>
            </a:r>
            <a:r>
              <a:rPr lang="en-US" sz="7200" b="1" dirty="0">
                <a:latin typeface="Times New Roman (Arabic)" pitchFamily="26" charset="-78"/>
              </a:rPr>
              <a:t> 	</a:t>
            </a: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فتهتـف نفسـي</a:t>
            </a:r>
            <a:endParaRPr lang="en-US" sz="3600" b="1" dirty="0">
              <a:latin typeface="Times New Roman (Arabic)" pitchFamily="26" charset="-78"/>
            </a:endParaRPr>
          </a:p>
          <a:p>
            <a:pPr algn="ctr"/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399" y="427510"/>
            <a:ext cx="9982199" cy="9097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  <a:latin typeface="Times New Roman (Arabic)" pitchFamily="26" charset="-78"/>
              </a:rPr>
              <a:t> (</a:t>
            </a:r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مبـارك اسـم الـرب</a:t>
            </a:r>
            <a:r>
              <a:rPr lang="ar-EG" sz="8000" b="1" dirty="0">
                <a:solidFill>
                  <a:srgbClr val="00582A"/>
                </a:solidFill>
                <a:latin typeface="Times New Roman (Arabic)" pitchFamily="26" charset="-78"/>
              </a:rPr>
              <a:t>)</a:t>
            </a:r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 2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>
              <a:lnSpc>
                <a:spcPct val="150000"/>
              </a:lnSpc>
            </a:pPr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سأبارك اسمك كل الأيام</a:t>
            </a:r>
            <a:r>
              <a:rPr lang="en-US" sz="8000" b="1" dirty="0">
                <a:solidFill>
                  <a:srgbClr val="00582A"/>
                </a:solidFill>
                <a:latin typeface="Times New Roman (Arabic)" pitchFamily="26" charset="-78"/>
              </a:rPr>
              <a:t> 	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solidFill>
                  <a:srgbClr val="00582A"/>
                </a:solidFill>
                <a:latin typeface="Times New Roman (Arabic)" pitchFamily="26" charset="-78"/>
              </a:rPr>
              <a:t>مبـارك اسـم الـرب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سأسبح اسمك يا رب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en-US" sz="7200" b="1" dirty="0">
                <a:latin typeface="Times New Roman (Arabic)" pitchFamily="26" charset="-78"/>
              </a:rPr>
              <a:t>	 </a:t>
            </a:r>
            <a:r>
              <a:rPr lang="ar-EG" sz="7200" b="1" dirty="0">
                <a:latin typeface="Times New Roman (Arabic)" pitchFamily="26" charset="-78"/>
              </a:rPr>
              <a:t>     </a:t>
            </a:r>
            <a:r>
              <a:rPr lang="ar-SA" sz="7200" b="1" dirty="0">
                <a:latin typeface="Times New Roman (Arabic)" pitchFamily="26" charset="-78"/>
              </a:rPr>
              <a:t>كـل يوم تحيط </a:t>
            </a:r>
            <a:r>
              <a:rPr lang="ar-SA" sz="7200" b="1" dirty="0" err="1">
                <a:latin typeface="Times New Roman (Arabic)" pitchFamily="26" charset="-78"/>
              </a:rPr>
              <a:t>بي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en-US" sz="7200" b="1" dirty="0">
                <a:latin typeface="Times New Roman (Arabic)" pitchFamily="26" charset="-78"/>
              </a:rPr>
              <a:t>	 </a:t>
            </a:r>
            <a:r>
              <a:rPr lang="ar-EG" sz="7200" b="1" dirty="0">
                <a:latin typeface="Times New Roman (Arabic)" pitchFamily="26" charset="-78"/>
              </a:rPr>
              <a:t>  </a:t>
            </a:r>
            <a:r>
              <a:rPr lang="ar-SA" sz="7200" b="1" dirty="0">
                <a:latin typeface="Times New Roman (Arabic)" pitchFamily="26" charset="-78"/>
              </a:rPr>
              <a:t>أشدو دومـاً بحبـك</a:t>
            </a:r>
            <a:r>
              <a:rPr lang="ar-EG" sz="7200" b="1" dirty="0">
                <a:latin typeface="Times New Roman (Arabic)" pitchFamily="26" charset="-78"/>
              </a:rPr>
              <a:t> </a:t>
            </a:r>
            <a:r>
              <a:rPr lang="ar-SA" sz="7200" b="1" dirty="0">
                <a:latin typeface="Times New Roman (Arabic)" pitchFamily="26" charset="-78"/>
              </a:rPr>
              <a:t>فتـهتف</a:t>
            </a:r>
            <a:r>
              <a:rPr lang="en-US" sz="7200" b="1">
                <a:latin typeface="Times New Roman (Arabic)" pitchFamily="26" charset="-78"/>
              </a:rPr>
              <a:t> </a:t>
            </a:r>
            <a:r>
              <a:rPr lang="ar-SA" sz="7200" b="1">
                <a:latin typeface="Times New Roman (Arabic)" pitchFamily="26" charset="-78"/>
              </a:rPr>
              <a:t>نفسـي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2058</TotalTime>
  <Words>60</Words>
  <Application>Microsoft Office PowerPoint</Application>
  <PresentationFormat>عرض على الشاشة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305</cp:revision>
  <dcterms:created xsi:type="dcterms:W3CDTF">2021-12-07T14:30:00Z</dcterms:created>
  <dcterms:modified xsi:type="dcterms:W3CDTF">2024-07-02T13:54:33Z</dcterms:modified>
</cp:coreProperties>
</file>