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20" r:id="rId3"/>
    <p:sldId id="428" r:id="rId4"/>
    <p:sldId id="435" r:id="rId5"/>
    <p:sldId id="430" r:id="rId6"/>
    <p:sldId id="436" r:id="rId7"/>
    <p:sldId id="432" r:id="rId8"/>
    <p:sldId id="437" r:id="rId9"/>
    <p:sldId id="434" r:id="rId10"/>
    <p:sldId id="438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28"/>
            <p14:sldId id="435"/>
            <p14:sldId id="430"/>
            <p14:sldId id="436"/>
            <p14:sldId id="432"/>
            <p14:sldId id="437"/>
            <p14:sldId id="434"/>
            <p14:sldId id="43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 err="1"/>
              <a:t>ترنمية</a:t>
            </a:r>
            <a:r>
              <a:rPr lang="ar-EG" sz="72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 تسبيحنا </a:t>
            </a:r>
            <a:r>
              <a:rPr lang="ar-EG" sz="7200" b="1" dirty="0" err="1"/>
              <a:t>واغانينا</a:t>
            </a:r>
            <a:r>
              <a:rPr lang="ar-EG" sz="7200" b="1" dirty="0"/>
              <a:t> ليك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457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تسبحنا وأغانينا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ليك اِنت يا فادينا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مفرح انت قلوبنا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جمالك فدينا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ما أروع جمالك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 وحبك وحنانك 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كفاية سلامك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اِنت </a:t>
            </a:r>
            <a:r>
              <a:rPr lang="ar-EG" sz="8000" b="1" dirty="0" err="1">
                <a:solidFill>
                  <a:srgbClr val="001E0E"/>
                </a:solidFill>
              </a:rPr>
              <a:t>يارب</a:t>
            </a:r>
            <a:r>
              <a:rPr lang="ar-EG" sz="8000" b="1" dirty="0">
                <a:solidFill>
                  <a:srgbClr val="001E0E"/>
                </a:solidFill>
              </a:rPr>
              <a:t> لينا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457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تسبحنا وأغانينا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ليك اِنت يا فادينا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مفرح انت قلوبنا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جمالك فدينا</a:t>
            </a:r>
          </a:p>
        </p:txBody>
      </p:sp>
    </p:spTree>
    <p:extLst>
      <p:ext uri="{BB962C8B-B14F-4D97-AF65-F5344CB8AC3E}">
        <p14:creationId xmlns:p14="http://schemas.microsoft.com/office/powerpoint/2010/main" val="4223998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ما أعظم وعودك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وإحسانك وجودك 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كفاية وجودك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يا رب في وسطينا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457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تسبحنا وأغانينا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ليك اِنت يا فادينا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مفرح انت قلوبنا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جمالك فدينا</a:t>
            </a:r>
          </a:p>
        </p:txBody>
      </p:sp>
    </p:spTree>
    <p:extLst>
      <p:ext uri="{BB962C8B-B14F-4D97-AF65-F5344CB8AC3E}">
        <p14:creationId xmlns:p14="http://schemas.microsoft.com/office/powerpoint/2010/main" val="3870135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ما أصدق كلامك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وحبك وحنانك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كفاية قدامك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 يا رب في وسطينا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457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تسبحنا وأغانينا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ليك اِنت يا فادينا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مفرح انت قلوبنا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جمالك فدينا</a:t>
            </a:r>
          </a:p>
        </p:txBody>
      </p:sp>
    </p:spTree>
    <p:extLst>
      <p:ext uri="{BB962C8B-B14F-4D97-AF65-F5344CB8AC3E}">
        <p14:creationId xmlns:p14="http://schemas.microsoft.com/office/powerpoint/2010/main" val="495234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ما أحلي مسيرك 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قدام قطيعك 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كفاية تمييزك 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اِنت يا رب لينا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-457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تسبحنا وأغانينا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ليك اِنت يا فادينا 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يا مفرح انت قلوبنا </a:t>
            </a:r>
          </a:p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دا</a:t>
            </a:r>
            <a:r>
              <a:rPr lang="ar-EG" sz="8000" b="1" dirty="0">
                <a:solidFill>
                  <a:srgbClr val="00582A"/>
                </a:solidFill>
              </a:rPr>
              <a:t> جمالك فدينا</a:t>
            </a:r>
          </a:p>
        </p:txBody>
      </p:sp>
    </p:spTree>
    <p:extLst>
      <p:ext uri="{BB962C8B-B14F-4D97-AF65-F5344CB8AC3E}">
        <p14:creationId xmlns:p14="http://schemas.microsoft.com/office/powerpoint/2010/main" val="1489990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2064</TotalTime>
  <Words>125</Words>
  <Application>Microsoft Office PowerPoint</Application>
  <PresentationFormat>عرض على الشاشة (4:3)</PresentationFormat>
  <Paragraphs>38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308</cp:revision>
  <dcterms:created xsi:type="dcterms:W3CDTF">2021-12-07T14:30:00Z</dcterms:created>
  <dcterms:modified xsi:type="dcterms:W3CDTF">2024-07-04T08:31:33Z</dcterms:modified>
</cp:coreProperties>
</file>