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8" r:id="rId3"/>
    <p:sldId id="420" r:id="rId4"/>
    <p:sldId id="433" r:id="rId5"/>
    <p:sldId id="429" r:id="rId6"/>
    <p:sldId id="430" r:id="rId7"/>
    <p:sldId id="434" r:id="rId8"/>
    <p:sldId id="43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0"/>
            <p14:sldId id="433"/>
            <p14:sldId id="429"/>
            <p14:sldId id="430"/>
            <p14:sldId id="434"/>
            <p14:sldId id="43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تعالوا نفرح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59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6000" b="1" dirty="0">
                <a:solidFill>
                  <a:srgbClr val="00582A"/>
                </a:solidFill>
              </a:rPr>
              <a:t> تعالوا نفرح نهتف ونسبح</a:t>
            </a:r>
          </a:p>
          <a:p>
            <a:pPr algn="ctr"/>
            <a:r>
              <a:rPr lang="ar-EG" sz="6000" b="1" dirty="0">
                <a:solidFill>
                  <a:srgbClr val="00582A"/>
                </a:solidFill>
              </a:rPr>
              <a:t> نفرح بمليكنا </a:t>
            </a:r>
            <a:r>
              <a:rPr lang="ar-EG" sz="6000" b="1" dirty="0" err="1">
                <a:solidFill>
                  <a:srgbClr val="00582A"/>
                </a:solidFill>
              </a:rPr>
              <a:t>وتعلاله</a:t>
            </a:r>
            <a:r>
              <a:rPr lang="ar-EG" sz="6000" b="1" dirty="0">
                <a:solidFill>
                  <a:srgbClr val="00582A"/>
                </a:solidFill>
              </a:rPr>
              <a:t> </a:t>
            </a:r>
            <a:r>
              <a:rPr lang="ar-EG" sz="6000" b="1" dirty="0" err="1">
                <a:solidFill>
                  <a:srgbClr val="00582A"/>
                </a:solidFill>
              </a:rPr>
              <a:t>تسبيحاتنا</a:t>
            </a:r>
            <a:endParaRPr lang="ar-EG" sz="6000" b="1" dirty="0">
              <a:solidFill>
                <a:srgbClr val="00582A"/>
              </a:solidFill>
            </a:endParaRP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تعالوا نشبع قلبه ونعلي مجده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هو فرحان بينا </a:t>
            </a:r>
            <a:r>
              <a:rPr lang="ar-EG" sz="6000" b="1" dirty="0" err="1">
                <a:solidFill>
                  <a:srgbClr val="00582A"/>
                </a:solidFill>
              </a:rPr>
              <a:t>بتحلاله</a:t>
            </a:r>
            <a:r>
              <a:rPr lang="ar-EG" sz="6000" b="1" dirty="0">
                <a:solidFill>
                  <a:srgbClr val="00582A"/>
                </a:solidFill>
              </a:rPr>
              <a:t> ترنيماتنا</a:t>
            </a:r>
          </a:p>
          <a:p>
            <a:pPr algn="ctr"/>
            <a:br>
              <a:rPr lang="ar-EG" sz="6000" b="1" dirty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2368"/>
            <a:ext cx="9982199" cy="877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/>
            <a:r>
              <a:rPr lang="ar-EG" sz="7200" b="1" dirty="0"/>
              <a:t>يا يسوع </a:t>
            </a:r>
            <a:r>
              <a:rPr lang="ar-EG" sz="7200" b="1" dirty="0" err="1"/>
              <a:t>مين</a:t>
            </a:r>
            <a:r>
              <a:rPr lang="ar-EG" sz="7200" b="1" dirty="0"/>
              <a:t> زيك </a:t>
            </a:r>
          </a:p>
          <a:p>
            <a:pPr algn="ctr"/>
            <a:r>
              <a:rPr lang="ar-EG" sz="7200" b="1" dirty="0" err="1"/>
              <a:t>مين</a:t>
            </a:r>
            <a:r>
              <a:rPr lang="ar-EG" sz="7200" b="1" dirty="0"/>
              <a:t> زيـــــــــك </a:t>
            </a:r>
          </a:p>
          <a:p>
            <a:pPr algn="ctr"/>
            <a:r>
              <a:rPr lang="ar-EG" sz="6600" b="1" dirty="0"/>
              <a:t>في الجمال لابس </a:t>
            </a:r>
          </a:p>
          <a:p>
            <a:pPr algn="ctr"/>
            <a:r>
              <a:rPr lang="ar-EG" sz="6600" b="1" dirty="0"/>
              <a:t>العزة والقوة والجلال</a:t>
            </a:r>
          </a:p>
          <a:p>
            <a:pPr algn="ctr"/>
            <a:endParaRPr lang="ar-EG" sz="7200" b="1" dirty="0"/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531772"/>
            <a:ext cx="9982199" cy="8231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انت سيدنا وليس سواك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 ضامن نصرتنا طول ما إحنا </a:t>
            </a:r>
            <a:r>
              <a:rPr lang="ar-EG" sz="6000" b="1" dirty="0" err="1"/>
              <a:t>معاك</a:t>
            </a:r>
            <a:endParaRPr lang="ar-EG" sz="6000" b="1" dirty="0"/>
          </a:p>
          <a:p>
            <a:pPr algn="ctr">
              <a:lnSpc>
                <a:spcPct val="150000"/>
              </a:lnSpc>
            </a:pPr>
            <a:r>
              <a:rPr lang="ar-EG" sz="6000" b="1" dirty="0"/>
              <a:t>ما أعظم حبك ما أمجد شخصك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 وإيماننا إنك فرحتنا وسر حياتنا</a:t>
            </a:r>
          </a:p>
          <a:p>
            <a:pPr algn="ctr">
              <a:lnSpc>
                <a:spcPct val="150000"/>
              </a:lnSpc>
            </a:pPr>
            <a:br>
              <a:rPr lang="ar-EG" sz="6000" b="1" dirty="0"/>
            </a:br>
            <a:endParaRPr lang="ar-EG" sz="6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57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6000" b="1" dirty="0">
                <a:solidFill>
                  <a:srgbClr val="00582A"/>
                </a:solidFill>
              </a:rPr>
              <a:t> تعالوا نفرح نهتف ونسبح</a:t>
            </a:r>
          </a:p>
          <a:p>
            <a:pPr algn="ctr"/>
            <a:r>
              <a:rPr lang="ar-EG" sz="6000" b="1" dirty="0">
                <a:solidFill>
                  <a:srgbClr val="00582A"/>
                </a:solidFill>
              </a:rPr>
              <a:t> نفرح بمليكنا </a:t>
            </a:r>
            <a:r>
              <a:rPr lang="ar-EG" sz="6000" b="1" dirty="0" err="1">
                <a:solidFill>
                  <a:srgbClr val="00582A"/>
                </a:solidFill>
              </a:rPr>
              <a:t>وتعلاله</a:t>
            </a:r>
            <a:r>
              <a:rPr lang="ar-EG" sz="6000" b="1" dirty="0">
                <a:solidFill>
                  <a:srgbClr val="00582A"/>
                </a:solidFill>
              </a:rPr>
              <a:t> </a:t>
            </a:r>
            <a:r>
              <a:rPr lang="ar-EG" sz="6000" b="1" dirty="0" err="1">
                <a:solidFill>
                  <a:srgbClr val="00582A"/>
                </a:solidFill>
              </a:rPr>
              <a:t>تسبيحاتنا</a:t>
            </a:r>
            <a:endParaRPr lang="ar-EG" sz="6000" b="1" dirty="0">
              <a:solidFill>
                <a:srgbClr val="00582A"/>
              </a:solidFill>
            </a:endParaRP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تعالوا نشبع قلبه ونعلي مجده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هو فرحان بينا </a:t>
            </a:r>
            <a:r>
              <a:rPr lang="ar-EG" sz="6000" b="1" dirty="0" err="1">
                <a:solidFill>
                  <a:srgbClr val="00582A"/>
                </a:solidFill>
              </a:rPr>
              <a:t>بتحلاله</a:t>
            </a:r>
            <a:r>
              <a:rPr lang="ar-EG" sz="6000" b="1" dirty="0">
                <a:solidFill>
                  <a:srgbClr val="00582A"/>
                </a:solidFill>
              </a:rPr>
              <a:t> ترنيماتنا</a:t>
            </a:r>
          </a:p>
          <a:p>
            <a:pPr algn="ctr"/>
            <a:br>
              <a:rPr lang="ar-EG" sz="6000" b="1" dirty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/>
            <a:r>
              <a:rPr lang="ar-EG" sz="7200" b="1" dirty="0"/>
              <a:t>يا يسوع بنحبك </a:t>
            </a:r>
          </a:p>
          <a:p>
            <a:pPr algn="ctr"/>
            <a:r>
              <a:rPr lang="ar-EG" sz="7200" b="1" dirty="0"/>
              <a:t>بنحبك مجداً ليك </a:t>
            </a:r>
          </a:p>
          <a:p>
            <a:pPr algn="ctr"/>
            <a:r>
              <a:rPr lang="ar-EG" sz="7200" b="1" dirty="0"/>
              <a:t>من كل قلوبنا </a:t>
            </a:r>
          </a:p>
          <a:p>
            <a:pPr algn="ctr"/>
            <a:r>
              <a:rPr lang="ar-EG" sz="7200" b="1" dirty="0" err="1"/>
              <a:t>نهتفلك</a:t>
            </a:r>
            <a:r>
              <a:rPr lang="ar-EG" sz="7200" b="1" dirty="0"/>
              <a:t> ونعليك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1772"/>
            <a:ext cx="9982199" cy="8231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نعلى بتسبيحنا فوق كل جبال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تنهض بإيماننا فوق كل محال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 err="1"/>
              <a:t>دا</a:t>
            </a:r>
            <a:r>
              <a:rPr lang="ar-EG" sz="6000" b="1" dirty="0"/>
              <a:t> ملكنا غالب عنا </a:t>
            </a:r>
            <a:r>
              <a:rPr lang="ar-EG" sz="6000" b="1" dirty="0" err="1"/>
              <a:t>بيحارب</a:t>
            </a:r>
            <a:r>
              <a:rPr lang="ar-EG" sz="60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5400" b="1" dirty="0"/>
              <a:t>ولو وسط تجارب نرفع أعلام نصرتنا</a:t>
            </a:r>
          </a:p>
          <a:p>
            <a:pPr algn="ctr">
              <a:lnSpc>
                <a:spcPct val="150000"/>
              </a:lnSpc>
            </a:pPr>
            <a:br>
              <a:rPr lang="ar-EG" sz="6000" b="1" dirty="0"/>
            </a:br>
            <a:endParaRPr lang="ar-EG" sz="6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57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 :</a:t>
            </a:r>
          </a:p>
          <a:p>
            <a:pPr algn="ctr"/>
            <a:r>
              <a:rPr lang="ar-EG" sz="6000" b="1" dirty="0">
                <a:solidFill>
                  <a:srgbClr val="00582A"/>
                </a:solidFill>
              </a:rPr>
              <a:t> تعالوا نفرح نهتف ونسبح</a:t>
            </a:r>
          </a:p>
          <a:p>
            <a:pPr algn="ctr"/>
            <a:r>
              <a:rPr lang="ar-EG" sz="6000" b="1" dirty="0">
                <a:solidFill>
                  <a:srgbClr val="00582A"/>
                </a:solidFill>
              </a:rPr>
              <a:t> نفرح بمليكنا </a:t>
            </a:r>
            <a:r>
              <a:rPr lang="ar-EG" sz="6000" b="1" dirty="0" err="1">
                <a:solidFill>
                  <a:srgbClr val="00582A"/>
                </a:solidFill>
              </a:rPr>
              <a:t>وتعلاله</a:t>
            </a:r>
            <a:r>
              <a:rPr lang="ar-EG" sz="6000" b="1" dirty="0">
                <a:solidFill>
                  <a:srgbClr val="00582A"/>
                </a:solidFill>
              </a:rPr>
              <a:t> </a:t>
            </a:r>
            <a:r>
              <a:rPr lang="ar-EG" sz="6000" b="1" dirty="0" err="1">
                <a:solidFill>
                  <a:srgbClr val="00582A"/>
                </a:solidFill>
              </a:rPr>
              <a:t>تسبيحاتنا</a:t>
            </a:r>
            <a:endParaRPr lang="ar-EG" sz="6000" b="1" dirty="0">
              <a:solidFill>
                <a:srgbClr val="00582A"/>
              </a:solidFill>
            </a:endParaRP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تعالوا نشبع قلبه ونعلي مجده </a:t>
            </a:r>
          </a:p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هو فرحان بينا </a:t>
            </a:r>
            <a:r>
              <a:rPr lang="ar-EG" sz="6000" b="1" dirty="0" err="1">
                <a:solidFill>
                  <a:srgbClr val="00582A"/>
                </a:solidFill>
              </a:rPr>
              <a:t>بتحلاله</a:t>
            </a:r>
            <a:r>
              <a:rPr lang="ar-EG" sz="6000" b="1" dirty="0">
                <a:solidFill>
                  <a:srgbClr val="00582A"/>
                </a:solidFill>
              </a:rPr>
              <a:t> ترنيماتنا</a:t>
            </a:r>
          </a:p>
          <a:p>
            <a:pPr algn="ctr"/>
            <a:br>
              <a:rPr lang="ar-EG" sz="6000" b="1" dirty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2071</TotalTime>
  <Words>144</Words>
  <Application>Microsoft Office PowerPoint</Application>
  <PresentationFormat>عرض على الشاشة (4:3)</PresentationFormat>
  <Paragraphs>42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310</cp:revision>
  <dcterms:created xsi:type="dcterms:W3CDTF">2021-12-07T14:30:00Z</dcterms:created>
  <dcterms:modified xsi:type="dcterms:W3CDTF">2024-07-08T07:29:05Z</dcterms:modified>
</cp:coreProperties>
</file>