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75" r:id="rId2"/>
    <p:sldId id="420" r:id="rId3"/>
    <p:sldId id="433" r:id="rId4"/>
    <p:sldId id="428" r:id="rId5"/>
    <p:sldId id="434" r:id="rId6"/>
    <p:sldId id="435" r:id="rId7"/>
    <p:sldId id="440" r:id="rId8"/>
    <p:sldId id="443" r:id="rId9"/>
    <p:sldId id="437" r:id="rId10"/>
    <p:sldId id="438" r:id="rId11"/>
    <p:sldId id="441" r:id="rId12"/>
    <p:sldId id="442" r:id="rId13"/>
    <p:sldId id="293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0"/>
            <p14:sldId id="433"/>
            <p14:sldId id="428"/>
            <p14:sldId id="434"/>
            <p14:sldId id="435"/>
            <p14:sldId id="440"/>
            <p14:sldId id="443"/>
            <p14:sldId id="437"/>
            <p14:sldId id="438"/>
            <p14:sldId id="441"/>
            <p14:sldId id="442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6" d="100"/>
          <a:sy n="56" d="100"/>
        </p:scale>
        <p:origin x="44" y="4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2110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تعبت من الضياع</a:t>
            </a:r>
            <a:endParaRPr lang="ar-EG" sz="6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28600"/>
            <a:ext cx="9982199" cy="8956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1- </a:t>
            </a:r>
          </a:p>
          <a:p>
            <a:pPr algn="ctr"/>
            <a:r>
              <a:rPr lang="ar-EG" sz="7200" b="1" dirty="0"/>
              <a:t>تعبت من الضياع </a:t>
            </a:r>
          </a:p>
          <a:p>
            <a:pPr algn="ctr"/>
            <a:r>
              <a:rPr lang="ar-EG" sz="7200" b="1" dirty="0"/>
              <a:t>كرهت البعد وطعم الغربة</a:t>
            </a:r>
            <a:br>
              <a:rPr lang="ar-EG" sz="7200" b="1" dirty="0"/>
            </a:br>
            <a:r>
              <a:rPr lang="ar-EG" sz="7200" b="1" dirty="0"/>
              <a:t>تعبت من الضياع </a:t>
            </a:r>
          </a:p>
          <a:p>
            <a:pPr algn="ctr"/>
            <a:r>
              <a:rPr lang="ar-EG" sz="7200" b="1" dirty="0"/>
              <a:t>وعم فتش على راحة قلبي</a:t>
            </a:r>
            <a:endParaRPr lang="ar-EG" sz="6600" b="1" dirty="0"/>
          </a:p>
          <a:p>
            <a:pPr algn="ctr"/>
            <a:endParaRPr lang="ar-EG" sz="7200" b="1" dirty="0"/>
          </a:p>
          <a:p>
            <a:pPr algn="ctr"/>
            <a:br>
              <a:rPr lang="ar-EG" sz="72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10320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تعبت من الضياع </a:t>
            </a:r>
          </a:p>
          <a:p>
            <a:pPr algn="ctr"/>
            <a:r>
              <a:rPr lang="ar-EG" sz="7200" b="1" dirty="0"/>
              <a:t>مش عم بقدر لاقي حالي</a:t>
            </a:r>
            <a:br>
              <a:rPr lang="ar-EG" sz="7200" b="1" dirty="0"/>
            </a:br>
            <a:r>
              <a:rPr lang="ar-EG" sz="7200" b="1" dirty="0"/>
              <a:t>تعبت من الضياع </a:t>
            </a:r>
          </a:p>
          <a:p>
            <a:pPr algn="ctr"/>
            <a:r>
              <a:rPr lang="ar-EG" sz="7200" b="1" dirty="0"/>
              <a:t>ورح أصرخ بالصوت العالي</a:t>
            </a:r>
            <a:br>
              <a:rPr lang="ar-EG" sz="7200" b="1" dirty="0"/>
            </a:br>
            <a:br>
              <a:rPr lang="ar-EG" sz="72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533400"/>
            <a:ext cx="998219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600" b="1" dirty="0">
                <a:solidFill>
                  <a:srgbClr val="00582A"/>
                </a:solidFill>
              </a:rPr>
              <a:t>القرار :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</a:rPr>
              <a:t>  (</a:t>
            </a:r>
            <a:r>
              <a:rPr lang="ar-EG" sz="6600" b="1" dirty="0" err="1">
                <a:solidFill>
                  <a:srgbClr val="00582A"/>
                </a:solidFill>
              </a:rPr>
              <a:t>يارب</a:t>
            </a:r>
            <a:r>
              <a:rPr lang="ar-EG" sz="6600" b="1" dirty="0">
                <a:solidFill>
                  <a:srgbClr val="00582A"/>
                </a:solidFill>
              </a:rPr>
              <a:t> ارحمني وخلصني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</a:rPr>
              <a:t>   سلامك وحده </a:t>
            </a:r>
            <a:r>
              <a:rPr lang="ar-EG" sz="6600" b="1" dirty="0" err="1">
                <a:solidFill>
                  <a:srgbClr val="00582A"/>
                </a:solidFill>
              </a:rPr>
              <a:t>بينقصني</a:t>
            </a:r>
            <a:r>
              <a:rPr lang="ar-EG" sz="6600" b="1" dirty="0">
                <a:solidFill>
                  <a:srgbClr val="00582A"/>
                </a:solidFill>
              </a:rPr>
              <a:t>)2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</a:rPr>
              <a:t>بعدت كتير رجعت بتوبة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</a:rPr>
              <a:t> أنا خاطي ارحمني وخلصني</a:t>
            </a:r>
          </a:p>
          <a:p>
            <a:pPr algn="ctr"/>
            <a:endParaRPr lang="ar-EG" sz="6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04800"/>
            <a:ext cx="9982199" cy="8956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2- </a:t>
            </a:r>
          </a:p>
          <a:p>
            <a:pPr algn="ctr"/>
            <a:r>
              <a:rPr lang="ar-EG" sz="7200" b="1" dirty="0"/>
              <a:t>كرهت الماضي وأخباره </a:t>
            </a:r>
          </a:p>
          <a:p>
            <a:pPr algn="ctr"/>
            <a:r>
              <a:rPr lang="ar-EG" sz="7200" b="1" dirty="0"/>
              <a:t>وسهر الليل وأسراره</a:t>
            </a:r>
            <a:br>
              <a:rPr lang="ar-EG" sz="7200" b="1" dirty="0"/>
            </a:br>
            <a:r>
              <a:rPr lang="ar-EG" sz="7200" b="1" dirty="0"/>
              <a:t>واللي كانوا سبب لفرحي </a:t>
            </a:r>
          </a:p>
          <a:p>
            <a:pPr algn="ctr"/>
            <a:r>
              <a:rPr lang="ar-EG" sz="7200" b="1" dirty="0"/>
              <a:t>أسباب الحزن صاروا</a:t>
            </a:r>
            <a:endParaRPr lang="ar-EG" sz="6600" b="1" dirty="0"/>
          </a:p>
          <a:p>
            <a:pPr algn="ctr"/>
            <a:endParaRPr lang="ar-EG" sz="7200" b="1" dirty="0"/>
          </a:p>
          <a:p>
            <a:pPr algn="ctr"/>
            <a:br>
              <a:rPr lang="ar-EG" sz="72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609600" y="991136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/>
              <a:t>كذب وسكر ولعب قمار </a:t>
            </a:r>
          </a:p>
          <a:p>
            <a:pPr algn="ctr"/>
            <a:r>
              <a:rPr lang="ar-EG" sz="8000" b="1" dirty="0"/>
              <a:t>وشر مسيطر ع الأفكار</a:t>
            </a:r>
            <a:br>
              <a:rPr lang="ar-EG" sz="8000" b="1" dirty="0"/>
            </a:br>
            <a:r>
              <a:rPr lang="ar-EG" sz="8000" b="1" dirty="0"/>
              <a:t>والمخدر ليل نهار </a:t>
            </a:r>
          </a:p>
          <a:p>
            <a:pPr algn="ctr"/>
            <a:r>
              <a:rPr lang="ar-EG" sz="8000" b="1" dirty="0"/>
              <a:t>يطبع فيّ آثاره</a:t>
            </a:r>
            <a:br>
              <a:rPr lang="ar-EG" sz="8000" b="1" dirty="0"/>
            </a:br>
            <a:endParaRPr lang="ar-EG" sz="80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762000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 err="1"/>
              <a:t>بترجاك</a:t>
            </a:r>
            <a:r>
              <a:rPr lang="ar-EG" sz="8000" b="1" dirty="0"/>
              <a:t> تطلع فيّ </a:t>
            </a:r>
          </a:p>
          <a:p>
            <a:pPr algn="ctr"/>
            <a:r>
              <a:rPr lang="ar-EG" sz="8000" b="1" dirty="0"/>
              <a:t>حبل الموت التف عليه</a:t>
            </a:r>
            <a:br>
              <a:rPr lang="ar-EG" sz="8000" b="1" dirty="0"/>
            </a:br>
            <a:r>
              <a:rPr lang="ar-EG" sz="8000" b="1" dirty="0"/>
              <a:t>واللي فكرته الحرية </a:t>
            </a:r>
          </a:p>
          <a:p>
            <a:pPr algn="ctr"/>
            <a:r>
              <a:rPr lang="ar-EG" sz="8000" b="1" dirty="0"/>
              <a:t>عم يصلبني بمسماره</a:t>
            </a:r>
            <a:br>
              <a:rPr lang="ar-EG" sz="8000" b="1" dirty="0"/>
            </a:br>
            <a:endParaRPr lang="ar-EG" sz="80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533400"/>
            <a:ext cx="998219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600" b="1" dirty="0">
                <a:solidFill>
                  <a:srgbClr val="00582A"/>
                </a:solidFill>
              </a:rPr>
              <a:t>القرار :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</a:rPr>
              <a:t>  (</a:t>
            </a:r>
            <a:r>
              <a:rPr lang="ar-EG" sz="6600" b="1" dirty="0" err="1">
                <a:solidFill>
                  <a:srgbClr val="00582A"/>
                </a:solidFill>
              </a:rPr>
              <a:t>يارب</a:t>
            </a:r>
            <a:r>
              <a:rPr lang="ar-EG" sz="6600" b="1" dirty="0">
                <a:solidFill>
                  <a:srgbClr val="00582A"/>
                </a:solidFill>
              </a:rPr>
              <a:t> ارحمني وخلصني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</a:rPr>
              <a:t>   سلامك وحده </a:t>
            </a:r>
            <a:r>
              <a:rPr lang="ar-EG" sz="6600" b="1" dirty="0" err="1">
                <a:solidFill>
                  <a:srgbClr val="00582A"/>
                </a:solidFill>
              </a:rPr>
              <a:t>بينقصني</a:t>
            </a:r>
            <a:r>
              <a:rPr lang="ar-EG" sz="6600" b="1" dirty="0">
                <a:solidFill>
                  <a:srgbClr val="00582A"/>
                </a:solidFill>
              </a:rPr>
              <a:t>)2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</a:rPr>
              <a:t>بعدت كتير رجعت بتوبة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</a:rPr>
              <a:t> أنا خاطي ارحمني وخلصني</a:t>
            </a:r>
          </a:p>
          <a:p>
            <a:pPr algn="ctr"/>
            <a:endParaRPr lang="ar-EG" sz="66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1082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381298"/>
            <a:ext cx="9982199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3- </a:t>
            </a:r>
          </a:p>
          <a:p>
            <a:pPr algn="ctr"/>
            <a:r>
              <a:rPr lang="ar-EG" sz="7200" b="1" dirty="0"/>
              <a:t>عمري </a:t>
            </a:r>
            <a:r>
              <a:rPr lang="ar-EG" sz="7200" b="1" dirty="0" err="1"/>
              <a:t>بإيدي</a:t>
            </a:r>
            <a:r>
              <a:rPr lang="ar-EG" sz="7200" b="1" dirty="0"/>
              <a:t> ضيعته </a:t>
            </a:r>
          </a:p>
          <a:p>
            <a:pPr algn="ctr"/>
            <a:r>
              <a:rPr lang="ar-EG" sz="7200" b="1" dirty="0"/>
              <a:t>ورح تطلب مني حسابه</a:t>
            </a:r>
            <a:br>
              <a:rPr lang="ar-EG" sz="7200" b="1" dirty="0"/>
            </a:br>
            <a:r>
              <a:rPr lang="ar-EG" sz="7200" b="1" dirty="0"/>
              <a:t>وجسمي اللي </a:t>
            </a:r>
            <a:r>
              <a:rPr lang="ar-EG" sz="7200" b="1" dirty="0" err="1"/>
              <a:t>بإيديك</a:t>
            </a:r>
            <a:r>
              <a:rPr lang="ar-EG" sz="7200" b="1" dirty="0"/>
              <a:t> عجنته </a:t>
            </a:r>
          </a:p>
          <a:p>
            <a:pPr algn="ctr"/>
            <a:r>
              <a:rPr lang="ar-EG" sz="7200" b="1" dirty="0"/>
              <a:t>بكرة </a:t>
            </a:r>
            <a:r>
              <a:rPr lang="ar-EG" sz="7200" b="1" dirty="0" err="1"/>
              <a:t>بيرجع</a:t>
            </a:r>
            <a:r>
              <a:rPr lang="ar-EG" sz="7200" b="1" dirty="0"/>
              <a:t> لترابه</a:t>
            </a:r>
          </a:p>
          <a:p>
            <a:pPr algn="ctr"/>
            <a:br>
              <a:rPr lang="ar-EG" sz="72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914400"/>
            <a:ext cx="9982199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/>
              <a:t>أنا بعرف إني المسئول </a:t>
            </a:r>
          </a:p>
          <a:p>
            <a:pPr algn="ctr"/>
            <a:r>
              <a:rPr lang="ar-EG" sz="8000" b="1" dirty="0"/>
              <a:t>لكن ما في عندي حلول</a:t>
            </a:r>
            <a:br>
              <a:rPr lang="ar-EG" sz="8000" b="1" dirty="0"/>
            </a:br>
            <a:r>
              <a:rPr lang="ar-EG" sz="8000" b="1" dirty="0"/>
              <a:t>مش عارف شو </a:t>
            </a:r>
            <a:r>
              <a:rPr lang="ar-EG" sz="8000" b="1" dirty="0" err="1"/>
              <a:t>بدي</a:t>
            </a:r>
            <a:r>
              <a:rPr lang="ar-EG" sz="8000" b="1" dirty="0"/>
              <a:t> قول </a:t>
            </a:r>
          </a:p>
          <a:p>
            <a:pPr algn="ctr"/>
            <a:r>
              <a:rPr lang="ar-EG" sz="8000" b="1" dirty="0"/>
              <a:t>وآمالي كلن خابوا</a:t>
            </a:r>
            <a:br>
              <a:rPr lang="ar-EG" sz="8000" b="1" dirty="0"/>
            </a:br>
            <a:r>
              <a:rPr lang="ar-EG" sz="8000" b="1" dirty="0"/>
              <a:t> </a:t>
            </a:r>
            <a:br>
              <a:rPr lang="ar-EG" sz="8000" b="1" dirty="0"/>
            </a:br>
            <a:endParaRPr lang="ar-EG" sz="80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903030"/>
            <a:ext cx="9982199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ما </a:t>
            </a:r>
            <a:r>
              <a:rPr lang="ar-EG" sz="8000" b="1" dirty="0" err="1"/>
              <a:t>بستاهل</a:t>
            </a:r>
            <a:r>
              <a:rPr lang="ar-EG" sz="8000" b="1" dirty="0"/>
              <a:t> قلك </a:t>
            </a:r>
            <a:r>
              <a:rPr lang="ar-EG" sz="8000" b="1" dirty="0" err="1"/>
              <a:t>بييّ</a:t>
            </a:r>
            <a:r>
              <a:rPr lang="ar-EG" sz="8000" b="1" dirty="0"/>
              <a:t> </a:t>
            </a:r>
          </a:p>
          <a:p>
            <a:pPr algn="ctr" rtl="1"/>
            <a:r>
              <a:rPr lang="ar-EG" sz="8000" b="1" dirty="0"/>
              <a:t>كلمة بيّ كبيرة عليّ</a:t>
            </a:r>
            <a:br>
              <a:rPr lang="ar-EG" sz="8000" b="1" dirty="0"/>
            </a:br>
            <a:r>
              <a:rPr lang="ar-EG" sz="8000" b="1" dirty="0"/>
              <a:t>تعبت كتير من الخطية </a:t>
            </a:r>
          </a:p>
          <a:p>
            <a:pPr algn="ctr" rtl="1"/>
            <a:r>
              <a:rPr lang="ar-EG" sz="8000" b="1" dirty="0"/>
              <a:t>وقلبي </a:t>
            </a:r>
            <a:r>
              <a:rPr lang="ar-EG" sz="8000" b="1" dirty="0" err="1"/>
              <a:t>تمرمر</a:t>
            </a:r>
            <a:r>
              <a:rPr lang="ar-EG" sz="8000" b="1" dirty="0"/>
              <a:t> بعذابه</a:t>
            </a:r>
          </a:p>
          <a:p>
            <a:pPr algn="ctr"/>
            <a:br>
              <a:rPr lang="ar-EG" sz="8000" b="1" dirty="0"/>
            </a:br>
            <a:endParaRPr lang="ar-EG" sz="80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533400"/>
            <a:ext cx="998219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600" b="1" dirty="0">
                <a:solidFill>
                  <a:srgbClr val="00582A"/>
                </a:solidFill>
              </a:rPr>
              <a:t>القرار :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</a:rPr>
              <a:t>  (</a:t>
            </a:r>
            <a:r>
              <a:rPr lang="ar-EG" sz="6600" b="1" dirty="0" err="1">
                <a:solidFill>
                  <a:srgbClr val="00582A"/>
                </a:solidFill>
              </a:rPr>
              <a:t>يارب</a:t>
            </a:r>
            <a:r>
              <a:rPr lang="ar-EG" sz="6600" b="1" dirty="0">
                <a:solidFill>
                  <a:srgbClr val="00582A"/>
                </a:solidFill>
              </a:rPr>
              <a:t> ارحمني وخلصني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</a:rPr>
              <a:t>   سلامك وحده </a:t>
            </a:r>
            <a:r>
              <a:rPr lang="ar-EG" sz="6600" b="1" dirty="0" err="1">
                <a:solidFill>
                  <a:srgbClr val="00582A"/>
                </a:solidFill>
              </a:rPr>
              <a:t>بينقصني</a:t>
            </a:r>
            <a:r>
              <a:rPr lang="ar-EG" sz="6600" b="1" dirty="0">
                <a:solidFill>
                  <a:srgbClr val="00582A"/>
                </a:solidFill>
              </a:rPr>
              <a:t>)2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</a:rPr>
              <a:t>بعدت كتير رجعت بتوبة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</a:rPr>
              <a:t> أنا خاطي ارحمني وخلصني</a:t>
            </a:r>
          </a:p>
          <a:p>
            <a:pPr algn="ctr"/>
            <a:endParaRPr lang="ar-EG" sz="66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5729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2083</TotalTime>
  <Words>208</Words>
  <Application>Microsoft Office PowerPoint</Application>
  <PresentationFormat>عرض على الشاشة (4:3)</PresentationFormat>
  <Paragraphs>50</Paragraphs>
  <Slides>13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312</cp:revision>
  <dcterms:created xsi:type="dcterms:W3CDTF">2021-12-07T14:30:00Z</dcterms:created>
  <dcterms:modified xsi:type="dcterms:W3CDTF">2024-07-08T07:54:59Z</dcterms:modified>
</cp:coreProperties>
</file>