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75" r:id="rId2"/>
    <p:sldId id="428" r:id="rId3"/>
    <p:sldId id="420" r:id="rId4"/>
    <p:sldId id="433" r:id="rId5"/>
    <p:sldId id="429" r:id="rId6"/>
    <p:sldId id="434" r:id="rId7"/>
    <p:sldId id="435" r:id="rId8"/>
    <p:sldId id="436" r:id="rId9"/>
    <p:sldId id="437" r:id="rId10"/>
    <p:sldId id="438" r:id="rId11"/>
    <p:sldId id="439" r:id="rId12"/>
    <p:sldId id="440" r:id="rId13"/>
    <p:sldId id="441" r:id="rId14"/>
    <p:sldId id="442" r:id="rId15"/>
    <p:sldId id="443" r:id="rId16"/>
    <p:sldId id="444" r:id="rId17"/>
    <p:sldId id="445" r:id="rId18"/>
    <p:sldId id="446" r:id="rId19"/>
    <p:sldId id="447" r:id="rId20"/>
    <p:sldId id="448" r:id="rId21"/>
    <p:sldId id="449" r:id="rId22"/>
    <p:sldId id="450" r:id="rId23"/>
    <p:sldId id="451" r:id="rId24"/>
    <p:sldId id="452" r:id="rId25"/>
    <p:sldId id="453" r:id="rId26"/>
    <p:sldId id="454" r:id="rId27"/>
    <p:sldId id="455" r:id="rId28"/>
    <p:sldId id="456" r:id="rId29"/>
    <p:sldId id="457" r:id="rId30"/>
    <p:sldId id="458" r:id="rId31"/>
    <p:sldId id="459" r:id="rId32"/>
    <p:sldId id="460" r:id="rId33"/>
    <p:sldId id="461" r:id="rId34"/>
    <p:sldId id="462" r:id="rId35"/>
    <p:sldId id="463" r:id="rId36"/>
    <p:sldId id="464" r:id="rId37"/>
    <p:sldId id="465" r:id="rId38"/>
    <p:sldId id="293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0"/>
            <p14:sldId id="433"/>
            <p14:sldId id="429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  <p14:sldId id="46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تكلم يسوع بهذا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756821"/>
            <a:ext cx="998219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800" b="1" dirty="0">
                <a:solidFill>
                  <a:srgbClr val="001122"/>
                </a:solidFill>
              </a:rPr>
              <a:t>1-</a:t>
            </a:r>
            <a:br>
              <a:rPr lang="ar-EG" sz="7200" b="1" dirty="0"/>
            </a:br>
            <a:r>
              <a:rPr lang="ar-EG" sz="7200" b="1" dirty="0">
                <a:solidFill>
                  <a:srgbClr val="001122"/>
                </a:solidFill>
              </a:rPr>
              <a:t>تكلمَ يسوعُ بهذا </a:t>
            </a:r>
            <a:r>
              <a:rPr lang="ar-EG" sz="6600" b="1" dirty="0">
                <a:solidFill>
                  <a:srgbClr val="001122"/>
                </a:solidFill>
              </a:rPr>
              <a:t>ورفع عينيه</a:t>
            </a:r>
            <a:br>
              <a:rPr lang="en-US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نحو السماء</a:t>
            </a:r>
            <a:br>
              <a:rPr lang="en-US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وقال: "أيها </a:t>
            </a:r>
            <a:r>
              <a:rPr lang="ar-EG" sz="7200" b="1" dirty="0" err="1">
                <a:solidFill>
                  <a:srgbClr val="001122"/>
                </a:solidFill>
              </a:rPr>
              <a:t>الآبُ</a:t>
            </a:r>
            <a:br>
              <a:rPr lang="en-US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قد أتت الساعة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1122"/>
                </a:solidFill>
              </a:rPr>
              <a:t>مجدِ ابنَك لكي يُمجدَكَ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ابنُك أيضاً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إذ أعطيتَه سلطاناً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على جميعِ البشرِ</a:t>
            </a:r>
            <a:endParaRPr lang="ar-EG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6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122"/>
                </a:solidFill>
              </a:rPr>
              <a:t>حتى يهبَ الحياةَ الأبديةْ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لمن وهبتَهم له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والحياةُ الأبدية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هي أن يعرفوك</a:t>
            </a:r>
            <a:endParaRPr lang="ar-EG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122"/>
                </a:solidFill>
              </a:rPr>
              <a:t>أنتَ هو الإلهَ الحقَّ وحدك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ويسوعَ المسيح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الذي أرسلتَهُ</a:t>
            </a:r>
            <a:br>
              <a:rPr lang="en-US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وهو في حضنِك</a:t>
            </a: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636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122"/>
                </a:solidFill>
              </a:rPr>
              <a:t>2-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أنا قد مجدتُك على الأرضِ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بإتمامِ العملَ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الذي أعطيتني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لأعمَلَه</a:t>
            </a: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>
                <a:solidFill>
                  <a:srgbClr val="001122"/>
                </a:solidFill>
              </a:rPr>
              <a:t>والآن مجدني أنت يا أبي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عند ذاتِك بالمجد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الذي كان لي عندك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قبلَ كونِ العالمِ</a:t>
            </a:r>
            <a:endParaRPr lang="ar-EG" sz="8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6842"/>
            <a:ext cx="998219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1122"/>
                </a:solidFill>
              </a:rPr>
              <a:t>أظهرتُ اسمكَ أنا لمن وهبتَهم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لي من العالمِ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كانوا </a:t>
            </a:r>
            <a:r>
              <a:rPr lang="ar-EG" sz="8000" b="1" dirty="0" err="1">
                <a:solidFill>
                  <a:srgbClr val="001122"/>
                </a:solidFill>
              </a:rPr>
              <a:t>لك</a:t>
            </a:r>
            <a:r>
              <a:rPr lang="ar-EG" sz="8000" b="1" dirty="0">
                <a:solidFill>
                  <a:srgbClr val="001122"/>
                </a:solidFill>
              </a:rPr>
              <a:t> فوهبتَهم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لي وعمِلوا بكلامِك</a:t>
            </a:r>
            <a:endParaRPr lang="ar-EG" sz="8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122"/>
                </a:solidFill>
              </a:rPr>
              <a:t>والآن هم يعرفون أنَّ كلَّ ما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أعطيتني هو منك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لأني </a:t>
            </a:r>
            <a:r>
              <a:rPr lang="ar-EG" sz="8000" b="1" dirty="0" err="1">
                <a:solidFill>
                  <a:srgbClr val="001122"/>
                </a:solidFill>
              </a:rPr>
              <a:t>اودعت</a:t>
            </a:r>
            <a:r>
              <a:rPr lang="ar-EG" sz="8000" b="1" dirty="0">
                <a:solidFill>
                  <a:srgbClr val="001122"/>
                </a:solidFill>
              </a:rPr>
              <a:t> الكلمة 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التي أعطيتني لهم</a:t>
            </a: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72045"/>
            <a:ext cx="9982199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122"/>
                </a:solidFill>
              </a:rPr>
              <a:t>3- 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5400" b="1" dirty="0">
                <a:solidFill>
                  <a:srgbClr val="001122"/>
                </a:solidFill>
              </a:rPr>
              <a:t>وهم قبِلوا وعلِموا يقيناً أني جئتُ من 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عندك وآمنوا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أنك </a:t>
            </a:r>
            <a:r>
              <a:rPr lang="ar-EG" sz="8000" b="1" dirty="0" err="1">
                <a:solidFill>
                  <a:srgbClr val="001122"/>
                </a:solidFill>
              </a:rPr>
              <a:t>انت</a:t>
            </a:r>
            <a:r>
              <a:rPr lang="ar-EG" sz="8000" b="1" dirty="0">
                <a:solidFill>
                  <a:srgbClr val="001122"/>
                </a:solidFill>
              </a:rPr>
              <a:t> أرسلتَـ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ــني من أجلهم</a:t>
            </a: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1144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000" b="1" dirty="0">
                <a:solidFill>
                  <a:srgbClr val="001122"/>
                </a:solidFill>
                <a:latin typeface="Arial" charset="0"/>
              </a:rPr>
              <a:t>من أجلهم أنا أسأل وأطلب له</a:t>
            </a:r>
            <a:r>
              <a:rPr lang="ar-EG" sz="7200" b="1" dirty="0">
                <a:solidFill>
                  <a:srgbClr val="001122"/>
                </a:solidFill>
                <a:latin typeface="Arial" charset="0"/>
              </a:rPr>
              <a:t> </a:t>
            </a:r>
            <a:br>
              <a:rPr lang="ar-EG" sz="7200" b="1" dirty="0">
                <a:solidFill>
                  <a:srgbClr val="001122"/>
                </a:solidFill>
                <a:latin typeface="Arial" charset="0"/>
              </a:rPr>
            </a:br>
            <a:r>
              <a:rPr lang="ar-EG" sz="7200" b="1" dirty="0">
                <a:solidFill>
                  <a:srgbClr val="001122"/>
                </a:solidFill>
                <a:latin typeface="Arial" charset="0"/>
              </a:rPr>
              <a:t>لا من أجل العالم</a:t>
            </a:r>
            <a:br>
              <a:rPr lang="ar-EG" sz="7200" b="1" dirty="0">
                <a:solidFill>
                  <a:srgbClr val="001122"/>
                </a:solidFill>
                <a:latin typeface="Arial" charset="0"/>
              </a:rPr>
            </a:br>
            <a:r>
              <a:rPr lang="ar-EG" sz="7200" b="1" dirty="0">
                <a:solidFill>
                  <a:srgbClr val="001122"/>
                </a:solidFill>
                <a:latin typeface="Arial" charset="0"/>
              </a:rPr>
              <a:t>بل من أجل من أعطيتـــني </a:t>
            </a:r>
          </a:p>
          <a:p>
            <a:pPr algn="ctr" rtl="1"/>
            <a:r>
              <a:rPr lang="ar-EG" sz="7200" b="1" dirty="0">
                <a:solidFill>
                  <a:srgbClr val="001122"/>
                </a:solidFill>
                <a:latin typeface="Arial" charset="0"/>
              </a:rPr>
              <a:t>لأنهم </a:t>
            </a:r>
            <a:r>
              <a:rPr lang="ar-EG" sz="7200" b="1" dirty="0" err="1">
                <a:solidFill>
                  <a:srgbClr val="001122"/>
                </a:solidFill>
                <a:latin typeface="Arial" charset="0"/>
              </a:rPr>
              <a:t>لكَ</a:t>
            </a:r>
            <a:endParaRPr lang="ar-EG" sz="72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6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122"/>
                </a:solidFill>
              </a:rPr>
              <a:t>وكلُّ ما هو لي،فهوَ </a:t>
            </a:r>
            <a:r>
              <a:rPr lang="ar-EG" sz="8000" b="1" dirty="0" err="1">
                <a:solidFill>
                  <a:srgbClr val="001122"/>
                </a:solidFill>
              </a:rPr>
              <a:t>لكَ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وكلُّ ما هو </a:t>
            </a:r>
            <a:r>
              <a:rPr lang="ar-EG" sz="8000" b="1" dirty="0" err="1">
                <a:solidFill>
                  <a:srgbClr val="001122"/>
                </a:solidFill>
              </a:rPr>
              <a:t>لك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فهو لي وأنا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أتمجدُ فيهم</a:t>
            </a:r>
            <a:endParaRPr lang="ar-EG" sz="80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122"/>
                </a:solidFill>
              </a:rPr>
              <a:t>أما أنا فلن أبقى في هذا العالم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وأمَّا هؤلاء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فهم في العالمِ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وأنا آتي إليك</a:t>
            </a: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457200"/>
            <a:ext cx="9982199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5400" dirty="0">
                <a:solidFill>
                  <a:srgbClr val="001122"/>
                </a:solidFill>
              </a:rPr>
              <a:t>4-</a:t>
            </a:r>
            <a:r>
              <a:rPr lang="ar-EG" sz="4000" dirty="0">
                <a:solidFill>
                  <a:srgbClr val="001122"/>
                </a:solidFill>
              </a:rPr>
              <a:t> </a:t>
            </a:r>
            <a:br>
              <a:rPr lang="ar-EG" sz="4000" dirty="0">
                <a:solidFill>
                  <a:srgbClr val="001122"/>
                </a:solidFill>
              </a:rPr>
            </a:br>
            <a:r>
              <a:rPr lang="ar-EG" sz="5400" b="1" dirty="0">
                <a:solidFill>
                  <a:srgbClr val="001122"/>
                </a:solidFill>
              </a:rPr>
              <a:t>أيها </a:t>
            </a:r>
            <a:r>
              <a:rPr lang="ar-EG" sz="5400" b="1" dirty="0" err="1">
                <a:solidFill>
                  <a:srgbClr val="001122"/>
                </a:solidFill>
              </a:rPr>
              <a:t>الاب</a:t>
            </a:r>
            <a:r>
              <a:rPr lang="ar-EG" sz="5400" b="1" dirty="0">
                <a:solidFill>
                  <a:srgbClr val="001122"/>
                </a:solidFill>
              </a:rPr>
              <a:t> القدوس </a:t>
            </a:r>
            <a:r>
              <a:rPr lang="ar-EG" sz="5400" b="1" dirty="0" err="1">
                <a:solidFill>
                  <a:srgbClr val="001122"/>
                </a:solidFill>
              </a:rPr>
              <a:t>احفظهم</a:t>
            </a:r>
            <a:r>
              <a:rPr lang="ar-EG" sz="5400" b="1" dirty="0">
                <a:solidFill>
                  <a:srgbClr val="001122"/>
                </a:solidFill>
              </a:rPr>
              <a:t> في اسمك</a:t>
            </a:r>
            <a:br>
              <a:rPr lang="ar-EG" sz="66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الذي </a:t>
            </a:r>
            <a:r>
              <a:rPr lang="ar-EG" sz="8000" b="1" dirty="0" err="1">
                <a:solidFill>
                  <a:srgbClr val="001122"/>
                </a:solidFill>
              </a:rPr>
              <a:t>اعطيتني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ليكونوا واحداً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كما أنت وأنا</a:t>
            </a: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8506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1122"/>
                </a:solidFill>
              </a:rPr>
              <a:t>حين كنتُ معهُم أنا في العالمِ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كنتُ أحفظُهُم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في اسمك حرَستُهُم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الذين </a:t>
            </a:r>
            <a:r>
              <a:rPr lang="ar-EG" sz="8000" b="1" dirty="0" err="1">
                <a:solidFill>
                  <a:srgbClr val="001122"/>
                </a:solidFill>
              </a:rPr>
              <a:t>اعطيتني</a:t>
            </a:r>
            <a:endParaRPr lang="ar-EG" sz="8000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926842"/>
            <a:ext cx="99821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1122"/>
                </a:solidFill>
              </a:rPr>
              <a:t>ولم يهلك منهم احدٌ إلا ابن الهلاك</a:t>
            </a:r>
            <a:br>
              <a:rPr lang="ar-EG" sz="6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ليتمَ الكتاب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أما الآن فأنا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ذاهبٌ إليك</a:t>
            </a:r>
            <a:endParaRPr lang="ar-EG" sz="80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122"/>
                </a:solidFill>
              </a:rPr>
              <a:t>أتكلم بهذا في العالمِ ليكون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لهم كلُّ فرحي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أنا أعطيتُهُم كلامك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8000" b="1" dirty="0">
                <a:solidFill>
                  <a:srgbClr val="001122"/>
                </a:solidFill>
              </a:rPr>
              <a:t>والعالم أبغضُهُم</a:t>
            </a: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81000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122"/>
                </a:solidFill>
              </a:rPr>
              <a:t>5- 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6000" b="1" dirty="0">
                <a:solidFill>
                  <a:srgbClr val="001122"/>
                </a:solidFill>
              </a:rPr>
              <a:t>لأنهم ليسوا من العالم،كما أني</a:t>
            </a:r>
            <a:br>
              <a:rPr lang="ar-EG" sz="60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لستُ من العالمِ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لست اسأل أن </a:t>
            </a:r>
            <a:r>
              <a:rPr lang="ar-EG" sz="7200" b="1" dirty="0" err="1">
                <a:solidFill>
                  <a:srgbClr val="001122"/>
                </a:solidFill>
              </a:rPr>
              <a:t>تأخــ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7200" b="1" dirty="0" err="1">
                <a:solidFill>
                  <a:srgbClr val="001122"/>
                </a:solidFill>
              </a:rPr>
              <a:t>ــذهم</a:t>
            </a:r>
            <a:r>
              <a:rPr lang="ar-EG" sz="7200" b="1" dirty="0">
                <a:solidFill>
                  <a:srgbClr val="001122"/>
                </a:solidFill>
              </a:rPr>
              <a:t> من العالمِ</a:t>
            </a: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بل أن تحفظَهم من الشرير</a:t>
            </a:r>
            <a:br>
              <a:rPr lang="ar-EG" sz="8000" b="1" dirty="0"/>
            </a:br>
            <a:r>
              <a:rPr lang="ar-EG" sz="8000" b="1" dirty="0"/>
              <a:t>ليسوا من العالمِ</a:t>
            </a:r>
            <a:br>
              <a:rPr lang="ar-EG" sz="8000" b="1" dirty="0"/>
            </a:br>
            <a:r>
              <a:rPr lang="ar-EG" sz="8000" b="1" dirty="0"/>
              <a:t>كما أني أنا لستُ</a:t>
            </a:r>
            <a:br>
              <a:rPr lang="ar-EG" sz="8000" b="1" dirty="0"/>
            </a:br>
            <a:r>
              <a:rPr lang="ar-EG" sz="8000" b="1" dirty="0"/>
              <a:t>من العالمِ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قدسْهُم في الحقِّ</a:t>
            </a:r>
            <a:br>
              <a:rPr lang="ar-EG" sz="8000" b="1" dirty="0"/>
            </a:br>
            <a:r>
              <a:rPr lang="ar-EG" sz="8000" b="1" dirty="0"/>
              <a:t>لأن كلامَك حقٌ</a:t>
            </a:r>
            <a:br>
              <a:rPr lang="ar-EG" sz="8000" b="1" dirty="0"/>
            </a:br>
            <a:r>
              <a:rPr lang="ar-EG" sz="8000" b="1" dirty="0"/>
              <a:t>وكما أرسلتني إلى</a:t>
            </a:r>
            <a:br>
              <a:rPr lang="ar-EG" sz="8000" b="1" dirty="0"/>
            </a:br>
            <a:r>
              <a:rPr lang="ar-EG" sz="8000" b="1" dirty="0"/>
              <a:t>العالمِ أرسلتُهم</a:t>
            </a:r>
            <a:br>
              <a:rPr lang="ar-EG" sz="8000" b="1" dirty="0"/>
            </a:br>
            <a:r>
              <a:rPr lang="ar-EG" sz="8000" b="1" dirty="0"/>
              <a:t>أنا إلى العالمِ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144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وإني كرستُ ذاتي من أجلهم</a:t>
            </a:r>
            <a:br>
              <a:rPr lang="ar-EG" sz="8000" b="1" dirty="0"/>
            </a:br>
            <a:r>
              <a:rPr lang="ar-EG" sz="8000" b="1" dirty="0"/>
              <a:t>ليكونوا هم أيضاً</a:t>
            </a:r>
            <a:br>
              <a:rPr lang="ar-EG" sz="8000" b="1" dirty="0"/>
            </a:br>
            <a:r>
              <a:rPr lang="ar-EG" sz="8000" b="1" dirty="0"/>
              <a:t>مقدسين في</a:t>
            </a:r>
            <a:br>
              <a:rPr lang="ar-EG" sz="8000" b="1" dirty="0"/>
            </a:br>
            <a:r>
              <a:rPr lang="ar-EG" sz="8000" b="1" dirty="0"/>
              <a:t>الحقِ للتمام</a:t>
            </a:r>
            <a:br>
              <a:rPr lang="ar-EG" sz="8000" b="1" dirty="0"/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381000"/>
            <a:ext cx="9982199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>
                <a:solidFill>
                  <a:srgbClr val="001122"/>
                </a:solidFill>
              </a:rPr>
              <a:t>5- 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6000" b="1" dirty="0">
                <a:solidFill>
                  <a:srgbClr val="001122"/>
                </a:solidFill>
              </a:rPr>
              <a:t>لأنهم ليسوا من العالم،كما أني</a:t>
            </a:r>
            <a:br>
              <a:rPr lang="ar-EG" sz="60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لستُ من العالمِ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7200" b="1" dirty="0">
                <a:solidFill>
                  <a:srgbClr val="001122"/>
                </a:solidFill>
              </a:rPr>
              <a:t>لست اسأل أن </a:t>
            </a:r>
            <a:r>
              <a:rPr lang="ar-EG" sz="7200" b="1" dirty="0" err="1">
                <a:solidFill>
                  <a:srgbClr val="001122"/>
                </a:solidFill>
              </a:rPr>
              <a:t>تأخــ</a:t>
            </a:r>
            <a:br>
              <a:rPr lang="ar-EG" sz="7200" b="1" dirty="0">
                <a:solidFill>
                  <a:srgbClr val="001122"/>
                </a:solidFill>
              </a:rPr>
            </a:br>
            <a:r>
              <a:rPr lang="ar-EG" sz="7200" b="1" dirty="0" err="1">
                <a:solidFill>
                  <a:srgbClr val="001122"/>
                </a:solidFill>
              </a:rPr>
              <a:t>ــذهم</a:t>
            </a:r>
            <a:r>
              <a:rPr lang="ar-EG" sz="7200" b="1" dirty="0">
                <a:solidFill>
                  <a:srgbClr val="001122"/>
                </a:solidFill>
              </a:rPr>
              <a:t> من العالمِ</a:t>
            </a:r>
            <a:endParaRPr lang="ar-EG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بل أن تحفظَهم من الشرير</a:t>
            </a:r>
            <a:br>
              <a:rPr lang="ar-EG" sz="8000" b="1" dirty="0"/>
            </a:br>
            <a:r>
              <a:rPr lang="ar-EG" sz="8000" b="1" dirty="0"/>
              <a:t>ليسوا من العالمِ</a:t>
            </a:r>
            <a:br>
              <a:rPr lang="ar-EG" sz="8000" b="1" dirty="0"/>
            </a:br>
            <a:r>
              <a:rPr lang="ar-EG" sz="8000" b="1" dirty="0"/>
              <a:t>كما أني أنا لستُ</a:t>
            </a:r>
            <a:br>
              <a:rPr lang="ar-EG" sz="8000" b="1" dirty="0"/>
            </a:br>
            <a:r>
              <a:rPr lang="ar-EG" sz="8000" b="1" dirty="0"/>
              <a:t>من العالمِ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224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قدسْهُم في الحقِّ</a:t>
            </a:r>
            <a:br>
              <a:rPr lang="ar-EG" sz="7200" b="1" dirty="0"/>
            </a:br>
            <a:r>
              <a:rPr lang="ar-EG" sz="7200" b="1" dirty="0"/>
              <a:t>لأن كلامَك حقٌ</a:t>
            </a:r>
            <a:br>
              <a:rPr lang="ar-EG" sz="7200" b="1" dirty="0"/>
            </a:br>
            <a:r>
              <a:rPr lang="ar-EG" sz="7200" b="1" dirty="0"/>
              <a:t>وكما أرسلتني إلى</a:t>
            </a:r>
            <a:br>
              <a:rPr lang="ar-EG" sz="7200" b="1" dirty="0"/>
            </a:br>
            <a:r>
              <a:rPr lang="ar-EG" sz="7200" b="1" dirty="0"/>
              <a:t>العالمِ أرسلتُهم</a:t>
            </a:r>
            <a:br>
              <a:rPr lang="ar-EG" sz="7200" b="1" dirty="0"/>
            </a:br>
            <a:r>
              <a:rPr lang="ar-EG" sz="7200" b="1" dirty="0"/>
              <a:t>أنا إلى العالمِ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911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وإني كرستُ ذاتي من أجلهم</a:t>
            </a:r>
            <a:br>
              <a:rPr lang="ar-EG" sz="8000" b="1" dirty="0"/>
            </a:br>
            <a:r>
              <a:rPr lang="ar-EG" sz="8000" b="1" dirty="0"/>
              <a:t>ليكونوا هم أيضاً</a:t>
            </a:r>
            <a:br>
              <a:rPr lang="ar-EG" sz="8000" b="1" dirty="0"/>
            </a:br>
            <a:r>
              <a:rPr lang="ar-EG" sz="8000" b="1" dirty="0"/>
              <a:t>مقدسين في</a:t>
            </a:r>
            <a:br>
              <a:rPr lang="ar-EG" sz="8000" b="1" dirty="0"/>
            </a:br>
            <a:r>
              <a:rPr lang="ar-EG" sz="8000" b="1" dirty="0"/>
              <a:t>الحقِ للتمام</a:t>
            </a:r>
            <a:br>
              <a:rPr lang="ar-EG" sz="8000" b="1" dirty="0"/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488275"/>
            <a:ext cx="9982199" cy="781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4800" b="1" dirty="0"/>
              <a:t>6-</a:t>
            </a:r>
            <a:r>
              <a:rPr lang="ar-EG" sz="4800" dirty="0"/>
              <a:t> </a:t>
            </a:r>
            <a:br>
              <a:rPr lang="ar-EG" sz="8800" b="1" dirty="0">
                <a:solidFill>
                  <a:srgbClr val="001122"/>
                </a:solidFill>
              </a:rPr>
            </a:br>
            <a:r>
              <a:rPr lang="ar-EG" sz="7200" b="1" dirty="0"/>
              <a:t> لا أصلي من أجلهم وحدَهم</a:t>
            </a:r>
            <a:br>
              <a:rPr lang="ar-EG" sz="7200" b="1" dirty="0"/>
            </a:br>
            <a:r>
              <a:rPr lang="ar-EG" sz="7200" b="1" dirty="0"/>
              <a:t>بل أصلي أيضاً</a:t>
            </a:r>
            <a:br>
              <a:rPr lang="ar-EG" sz="7200" b="1" dirty="0"/>
            </a:br>
            <a:r>
              <a:rPr lang="ar-EG" sz="7200" b="1" dirty="0"/>
              <a:t>لأجل من يؤمنون</a:t>
            </a:r>
            <a:br>
              <a:rPr lang="ar-EG" sz="7200" b="1" dirty="0"/>
            </a:br>
            <a:r>
              <a:rPr lang="ar-EG" sz="7200" b="1" dirty="0" err="1"/>
              <a:t>بي</a:t>
            </a:r>
            <a:r>
              <a:rPr lang="ar-EG" sz="7200" b="1" dirty="0"/>
              <a:t> بكلامِهم</a:t>
            </a:r>
            <a:br>
              <a:rPr lang="ar-EG" sz="7200" b="1" dirty="0"/>
            </a:br>
            <a:endParaRPr lang="ar-EG" sz="1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بل أن تحفظَهم من الشرير</a:t>
            </a:r>
            <a:br>
              <a:rPr lang="ar-EG" sz="8000" b="1" dirty="0"/>
            </a:br>
            <a:r>
              <a:rPr lang="ar-EG" sz="8000" b="1" dirty="0"/>
              <a:t>ليسوا من العالمِ</a:t>
            </a:r>
            <a:br>
              <a:rPr lang="ar-EG" sz="8000" b="1" dirty="0"/>
            </a:br>
            <a:r>
              <a:rPr lang="ar-EG" sz="8000" b="1" dirty="0"/>
              <a:t>كما أني أنا لستُ</a:t>
            </a:r>
            <a:br>
              <a:rPr lang="ar-EG" sz="8000" b="1" dirty="0"/>
            </a:br>
            <a:r>
              <a:rPr lang="ar-EG" sz="8000" b="1" dirty="0"/>
              <a:t>من العالمِ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840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لكي يكونَ جميعُهُم واحداً</a:t>
            </a:r>
            <a:br>
              <a:rPr lang="ar-EG" sz="8000" b="1" dirty="0"/>
            </a:br>
            <a:r>
              <a:rPr lang="ar-EG" sz="8000" b="1" dirty="0"/>
              <a:t>كما أنك أنت أيها </a:t>
            </a:r>
            <a:r>
              <a:rPr lang="ar-EG" sz="8000" b="1" dirty="0" err="1"/>
              <a:t>الآبُ</a:t>
            </a:r>
            <a:br>
              <a:rPr lang="ar-EG" sz="8000" b="1" dirty="0"/>
            </a:br>
            <a:r>
              <a:rPr lang="ar-EG" sz="8000" b="1" dirty="0"/>
              <a:t>فيَّ وأنا فيكَ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14400"/>
            <a:ext cx="9982199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ليكونوا هم </a:t>
            </a:r>
            <a:r>
              <a:rPr lang="ar-EG" sz="7200" b="1" dirty="0" err="1"/>
              <a:t>ايضاً</a:t>
            </a:r>
            <a:r>
              <a:rPr lang="ar-EG" sz="7200" b="1" dirty="0"/>
              <a:t> واحداً فينا</a:t>
            </a:r>
            <a:br>
              <a:rPr lang="ar-EG" sz="7200" b="1" dirty="0"/>
            </a:br>
            <a:r>
              <a:rPr lang="ar-EG" sz="7200" b="1" dirty="0"/>
              <a:t>ليؤمنَ العالمُ</a:t>
            </a:r>
            <a:br>
              <a:rPr lang="ar-EG" sz="7200" b="1" dirty="0"/>
            </a:br>
            <a:r>
              <a:rPr lang="ar-EG" sz="7200" b="1" dirty="0"/>
              <a:t>أنك أرسلتني</a:t>
            </a:r>
            <a:br>
              <a:rPr lang="ar-EG" sz="7200" b="1" dirty="0"/>
            </a:br>
            <a:r>
              <a:rPr lang="ar-EG" sz="7200" b="1" dirty="0"/>
              <a:t>وأنا أرسلتُهُم</a:t>
            </a:r>
            <a:br>
              <a:rPr lang="ar-EG" sz="7200" b="1" dirty="0"/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01322"/>
            <a:ext cx="9982199" cy="8433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600" b="1" dirty="0">
                <a:solidFill>
                  <a:srgbClr val="001122"/>
                </a:solidFill>
              </a:rPr>
              <a:t>7-</a:t>
            </a:r>
            <a:r>
              <a:rPr lang="ar-EG" sz="8800" b="1" dirty="0">
                <a:solidFill>
                  <a:srgbClr val="001122"/>
                </a:solidFill>
              </a:rPr>
              <a:t> </a:t>
            </a:r>
            <a:br>
              <a:rPr lang="ar-EG" sz="8800" b="1" dirty="0">
                <a:solidFill>
                  <a:srgbClr val="001122"/>
                </a:solidFill>
              </a:rPr>
            </a:br>
            <a:r>
              <a:rPr lang="ar-EG" sz="7200" b="1" dirty="0"/>
              <a:t> وأنا أعطيتُهم المجدَ الذي</a:t>
            </a:r>
            <a:br>
              <a:rPr lang="ar-EG" sz="7200" b="1" dirty="0"/>
            </a:br>
            <a:r>
              <a:rPr lang="ar-EG" sz="7200" b="1" dirty="0"/>
              <a:t>أعطيتني أنت</a:t>
            </a:r>
            <a:br>
              <a:rPr lang="ar-EG" sz="7200" b="1" dirty="0"/>
            </a:br>
            <a:r>
              <a:rPr lang="ar-EG" sz="7200" b="1" dirty="0"/>
              <a:t>ليكونوا واحداً</a:t>
            </a:r>
            <a:br>
              <a:rPr lang="ar-EG" sz="7200" b="1" dirty="0"/>
            </a:br>
            <a:r>
              <a:rPr lang="ar-EG" sz="7200" b="1" dirty="0"/>
              <a:t>كما نحنُ</a:t>
            </a:r>
            <a:br>
              <a:rPr lang="ar-EG" sz="7200" b="1" dirty="0"/>
            </a:br>
            <a:endParaRPr lang="ar-EG" sz="16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8382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أنا فيهم وأنت فيَّ لتكونَ</a:t>
            </a:r>
            <a:br>
              <a:rPr lang="ar-EG" sz="8000" b="1" dirty="0"/>
            </a:br>
            <a:r>
              <a:rPr lang="ar-EG" sz="8000" b="1" dirty="0"/>
              <a:t>وحدتُهم كاملةً</a:t>
            </a:r>
            <a:br>
              <a:rPr lang="ar-EG" sz="8000" b="1" dirty="0"/>
            </a:br>
            <a:r>
              <a:rPr lang="ar-EG" sz="8000" b="1" dirty="0"/>
              <a:t>وليعلمَ العالمُ</a:t>
            </a:r>
            <a:br>
              <a:rPr lang="ar-EG" sz="8000" b="1" dirty="0"/>
            </a:br>
            <a:r>
              <a:rPr lang="ar-EG" sz="8000" b="1" dirty="0"/>
              <a:t>أنك أرسلتني</a:t>
            </a:r>
            <a:br>
              <a:rPr lang="ar-EG" sz="80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558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ويعرفوا وهم في العالمِ أنك</a:t>
            </a:r>
            <a:br>
              <a:rPr lang="ar-EG" sz="7200" b="1" dirty="0"/>
            </a:br>
            <a:r>
              <a:rPr lang="ar-EG" sz="7200" b="1" dirty="0"/>
              <a:t>أحببتَ وتُحبُهُم</a:t>
            </a:r>
            <a:br>
              <a:rPr lang="ar-EG" sz="7200" b="1" dirty="0"/>
            </a:br>
            <a:r>
              <a:rPr lang="ar-EG" sz="7200" b="1" dirty="0"/>
              <a:t>مثلما تُحبُني</a:t>
            </a:r>
            <a:br>
              <a:rPr lang="ar-EG" sz="7200" b="1" dirty="0"/>
            </a:br>
            <a:r>
              <a:rPr lang="ar-EG" sz="7200" b="1" dirty="0"/>
              <a:t>أنت وهبتهم لي</a:t>
            </a:r>
            <a:br>
              <a:rPr lang="ar-EG" sz="7200" b="1" dirty="0"/>
            </a:b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44225"/>
            <a:ext cx="9982199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أيها </a:t>
            </a:r>
            <a:r>
              <a:rPr lang="ar-EG" sz="8000" b="1" dirty="0" err="1"/>
              <a:t>الآبُ</a:t>
            </a:r>
            <a:r>
              <a:rPr lang="ar-EG" sz="8000" b="1" dirty="0"/>
              <a:t> أريدُ أن هؤلاء</a:t>
            </a:r>
            <a:br>
              <a:rPr lang="ar-EG" sz="8000" b="1" dirty="0"/>
            </a:br>
            <a:r>
              <a:rPr lang="ar-EG" sz="8000" b="1" dirty="0"/>
              <a:t>من أعطيتني</a:t>
            </a:r>
            <a:br>
              <a:rPr lang="ar-EG" sz="8000" b="1" dirty="0"/>
            </a:br>
            <a:r>
              <a:rPr lang="ar-EG" sz="8000" b="1" dirty="0"/>
              <a:t>يكونون معي حيث</a:t>
            </a:r>
            <a:br>
              <a:rPr lang="ar-EG" sz="8000" b="1" dirty="0"/>
            </a:br>
            <a:r>
              <a:rPr lang="ar-EG" sz="8000" b="1" dirty="0"/>
              <a:t>أكونُ أنا</a:t>
            </a:r>
            <a:br>
              <a:rPr lang="ar-EG" sz="8000" b="1" dirty="0"/>
            </a:br>
            <a:endParaRPr lang="ar-EG" sz="8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152400"/>
            <a:ext cx="9982199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6000" b="1" dirty="0">
                <a:solidFill>
                  <a:srgbClr val="001122"/>
                </a:solidFill>
              </a:rPr>
              <a:t>8-</a:t>
            </a:r>
            <a:r>
              <a:rPr lang="ar-EG" sz="8000" b="1" dirty="0">
                <a:solidFill>
                  <a:srgbClr val="001122"/>
                </a:solidFill>
              </a:rPr>
              <a:t> </a:t>
            </a:r>
            <a:br>
              <a:rPr lang="ar-EG" sz="8000" b="1" dirty="0">
                <a:solidFill>
                  <a:srgbClr val="001122"/>
                </a:solidFill>
              </a:rPr>
            </a:br>
            <a:r>
              <a:rPr lang="ar-EG" sz="6600" b="1" dirty="0"/>
              <a:t> لينظروا مجدي الذي أعطيتني</a:t>
            </a:r>
            <a:br>
              <a:rPr lang="ar-EG" sz="6600" b="1" dirty="0"/>
            </a:br>
            <a:r>
              <a:rPr lang="ar-EG" sz="6600" b="1" dirty="0"/>
              <a:t>لأنك أحببتني</a:t>
            </a:r>
            <a:br>
              <a:rPr lang="ar-EG" sz="6600" b="1" dirty="0"/>
            </a:br>
            <a:r>
              <a:rPr lang="ar-EG" sz="6600" b="1" dirty="0"/>
              <a:t>قبل إنشاءِ العالم</a:t>
            </a:r>
            <a:br>
              <a:rPr lang="ar-EG" sz="6600" b="1" dirty="0"/>
            </a:br>
            <a:r>
              <a:rPr lang="ar-EG" sz="6600" b="1" dirty="0"/>
              <a:t>الذي خُلِقَ لي</a:t>
            </a:r>
            <a:br>
              <a:rPr lang="ar-EG" sz="6600" b="1" dirty="0"/>
            </a:br>
            <a:r>
              <a:rPr lang="ar-EG" sz="6600" b="1" dirty="0"/>
              <a:t> </a:t>
            </a:r>
            <a:br>
              <a:rPr lang="ar-EG" sz="6600" b="1" dirty="0"/>
            </a:br>
            <a:endParaRPr lang="ar-EG" sz="13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27806"/>
            <a:ext cx="9982199" cy="6534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أيها </a:t>
            </a:r>
            <a:r>
              <a:rPr lang="ar-EG" sz="7200" b="1" dirty="0" err="1"/>
              <a:t>الآبُ</a:t>
            </a:r>
            <a:r>
              <a:rPr lang="ar-EG" sz="7200" b="1" dirty="0"/>
              <a:t> البارُ إن العالمَ</a:t>
            </a:r>
            <a:br>
              <a:rPr lang="ar-EG" sz="7200" b="1" dirty="0"/>
            </a:br>
            <a:r>
              <a:rPr lang="ar-EG" sz="7200" b="1" dirty="0"/>
              <a:t>لم يعرفْكَ</a:t>
            </a:r>
            <a:br>
              <a:rPr lang="ar-EG" sz="7200" b="1" dirty="0"/>
            </a:br>
            <a:r>
              <a:rPr lang="ar-EG" sz="7200" b="1" dirty="0"/>
              <a:t>أمَّا أنا فعرفتُك وهؤلاء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65349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/>
              <a:t>هم من عرفوا أنك أرسلتني</a:t>
            </a:r>
            <a:br>
              <a:rPr lang="ar-EG" sz="7200" b="1" dirty="0"/>
            </a:br>
            <a:r>
              <a:rPr lang="ar-EG" sz="7200" b="1" dirty="0"/>
              <a:t>وأنا عرَّفتُهم اسمَكَ</a:t>
            </a:r>
            <a:br>
              <a:rPr lang="ar-EG" sz="7200" b="1" dirty="0"/>
            </a:br>
            <a:r>
              <a:rPr lang="ar-EG" sz="7200" b="1" dirty="0"/>
              <a:t>وشخصَك وسأعرفُهُم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85173"/>
            <a:ext cx="9982199" cy="8358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لتكونَ فيهم المحبةُ التي</a:t>
            </a:r>
            <a:br>
              <a:rPr lang="ar-EG" sz="7200" b="1" dirty="0"/>
            </a:br>
            <a:r>
              <a:rPr lang="ar-EG" sz="7200" b="1" dirty="0"/>
              <a:t>أحببتني </a:t>
            </a:r>
            <a:r>
              <a:rPr lang="ar-EG" sz="7200" b="1" dirty="0" err="1"/>
              <a:t>بها</a:t>
            </a:r>
            <a:r>
              <a:rPr lang="ar-EG" sz="7200" b="1" dirty="0"/>
              <a:t> وأكونَ أنا فيهِم</a:t>
            </a:r>
            <a:br>
              <a:rPr lang="ar-EG" sz="7200" b="1" dirty="0"/>
            </a:br>
            <a:r>
              <a:rPr lang="ar-EG" sz="7200" b="1" dirty="0"/>
              <a:t>إلى الأبدِ</a:t>
            </a:r>
          </a:p>
          <a:p>
            <a:pPr algn="ctr">
              <a:lnSpc>
                <a:spcPct val="150000"/>
              </a:lnSpc>
            </a:pPr>
            <a:br>
              <a:rPr lang="ar-EG" sz="7200" b="1" dirty="0"/>
            </a:br>
            <a:endParaRPr lang="ar-EG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2087</TotalTime>
  <Words>625</Words>
  <Application>Microsoft Office PowerPoint</Application>
  <PresentationFormat>عرض على الشاشة (4:3)</PresentationFormat>
  <Paragraphs>40</Paragraphs>
  <Slides>38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311</cp:revision>
  <dcterms:created xsi:type="dcterms:W3CDTF">2021-12-07T14:30:00Z</dcterms:created>
  <dcterms:modified xsi:type="dcterms:W3CDTF">2024-07-08T08:03:00Z</dcterms:modified>
</cp:coreProperties>
</file>