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420" r:id="rId3"/>
    <p:sldId id="431" r:id="rId4"/>
    <p:sldId id="428" r:id="rId5"/>
    <p:sldId id="429" r:id="rId6"/>
    <p:sldId id="432" r:id="rId7"/>
    <p:sldId id="433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0"/>
            <p14:sldId id="431"/>
            <p14:sldId id="428"/>
            <p14:sldId id="429"/>
            <p14:sldId id="432"/>
            <p14:sldId id="43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140" y="2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تمسك </a:t>
            </a:r>
            <a:r>
              <a:rPr lang="ar-EG" sz="7200" b="1" dirty="0" err="1"/>
              <a:t>بإيدي</a:t>
            </a:r>
            <a:r>
              <a:rPr lang="ar-EG" sz="7200" b="1" dirty="0"/>
              <a:t> وترفعني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79372"/>
            <a:ext cx="9982199" cy="8231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تمسك </a:t>
            </a:r>
            <a:r>
              <a:rPr lang="ar-EG" sz="6000" b="1" dirty="0" err="1"/>
              <a:t>بإيدي</a:t>
            </a:r>
            <a:r>
              <a:rPr lang="ar-EG" sz="6000" b="1" dirty="0"/>
              <a:t> وترفعني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حبك </a:t>
            </a:r>
            <a:r>
              <a:rPr lang="ar-EG" sz="6000" b="1" dirty="0" err="1"/>
              <a:t>ياربي</a:t>
            </a:r>
            <a:r>
              <a:rPr lang="ar-EG" sz="6000" b="1" dirty="0"/>
              <a:t> يرجعني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 err="1"/>
              <a:t>تنهضلي</a:t>
            </a:r>
            <a:r>
              <a:rPr lang="ar-EG" sz="6000" b="1" dirty="0"/>
              <a:t> روحي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تشجعني وتفيض حنان</a:t>
            </a:r>
          </a:p>
          <a:p>
            <a:pPr algn="ctr">
              <a:lnSpc>
                <a:spcPct val="150000"/>
              </a:lnSpc>
            </a:pPr>
            <a:br>
              <a:rPr lang="ar-EG" sz="6000" b="1" dirty="0"/>
            </a:br>
            <a:endParaRPr lang="ar-EG" sz="6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03172"/>
            <a:ext cx="9982199" cy="8231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برمي بأحمالي أمامك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بحسب وعودك وكلامك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يغمرني بالراحة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سلامك راحة وأمان</a:t>
            </a:r>
          </a:p>
          <a:p>
            <a:pPr algn="ctr">
              <a:lnSpc>
                <a:spcPct val="150000"/>
              </a:lnSpc>
            </a:pPr>
            <a:br>
              <a:rPr lang="ar-EG" sz="6000" b="1" dirty="0"/>
            </a:br>
            <a:endParaRPr lang="ar-EG" sz="6000" b="1" dirty="0"/>
          </a:p>
        </p:txBody>
      </p:sp>
    </p:spTree>
    <p:extLst>
      <p:ext uri="{BB962C8B-B14F-4D97-AF65-F5344CB8AC3E}">
        <p14:creationId xmlns:p14="http://schemas.microsoft.com/office/powerpoint/2010/main" val="7140242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43000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(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حبيبي .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نصيبي 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حياتي وترنيماتي)2</a:t>
            </a:r>
          </a:p>
          <a:p>
            <a:pPr algn="ctr">
              <a:lnSpc>
                <a:spcPct val="150000"/>
              </a:lnSpc>
            </a:pPr>
            <a:br>
              <a:rPr lang="ar-EG" sz="80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455572"/>
            <a:ext cx="9982199" cy="8231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حامي حياتي بسور من نار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 من أي هجوم أو من أخطار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 err="1"/>
              <a:t>إنت</a:t>
            </a:r>
            <a:r>
              <a:rPr lang="ar-EG" sz="6000" b="1" dirty="0"/>
              <a:t> </a:t>
            </a:r>
            <a:r>
              <a:rPr lang="ar-EG" sz="6000" b="1" dirty="0" err="1"/>
              <a:t>معايا</a:t>
            </a:r>
            <a:r>
              <a:rPr lang="ar-EG" sz="6000" b="1" dirty="0"/>
              <a:t> كل المشوار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طول الزمـــــــــان</a:t>
            </a:r>
          </a:p>
          <a:p>
            <a:pPr algn="ctr">
              <a:lnSpc>
                <a:spcPct val="150000"/>
              </a:lnSpc>
            </a:pPr>
            <a:br>
              <a:rPr lang="ar-EG" sz="6000" b="1" dirty="0"/>
            </a:br>
            <a:endParaRPr lang="ar-EG" sz="60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379372"/>
            <a:ext cx="9982199" cy="8231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روحك </a:t>
            </a:r>
            <a:r>
              <a:rPr lang="ar-EG" sz="6000" b="1" dirty="0" err="1"/>
              <a:t>ياربي</a:t>
            </a:r>
            <a:r>
              <a:rPr lang="ar-EG" sz="6000" b="1" dirty="0"/>
              <a:t> </a:t>
            </a:r>
            <a:r>
              <a:rPr lang="ar-EG" sz="6000" b="1" dirty="0" err="1"/>
              <a:t>بيملاني</a:t>
            </a:r>
            <a:r>
              <a:rPr lang="ar-EG" sz="6000" b="1" dirty="0"/>
              <a:t>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تسبيح وترنيم وأغاني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عن حبك </a:t>
            </a:r>
            <a:r>
              <a:rPr lang="ar-EG" sz="6000" b="1" dirty="0" err="1"/>
              <a:t>إنت</a:t>
            </a:r>
            <a:r>
              <a:rPr lang="ar-EG" sz="6000" b="1" dirty="0"/>
              <a:t> </a:t>
            </a:r>
            <a:r>
              <a:rPr lang="ar-EG" sz="6000" b="1" dirty="0" err="1"/>
              <a:t>إللي</a:t>
            </a:r>
            <a:r>
              <a:rPr lang="ar-EG" sz="6000" b="1" dirty="0"/>
              <a:t> سباني 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من الهــــــــــوان</a:t>
            </a:r>
          </a:p>
          <a:p>
            <a:pPr algn="ctr">
              <a:lnSpc>
                <a:spcPct val="150000"/>
              </a:lnSpc>
            </a:pPr>
            <a:br>
              <a:rPr lang="ar-EG" sz="6000" b="1" dirty="0"/>
            </a:br>
            <a:endParaRPr lang="ar-EG" sz="6000" b="1" dirty="0"/>
          </a:p>
        </p:txBody>
      </p:sp>
    </p:spTree>
    <p:extLst>
      <p:ext uri="{BB962C8B-B14F-4D97-AF65-F5344CB8AC3E}">
        <p14:creationId xmlns:p14="http://schemas.microsoft.com/office/powerpoint/2010/main" val="4152590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43000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>
                <a:solidFill>
                  <a:srgbClr val="00582A"/>
                </a:solidFill>
              </a:rPr>
              <a:t>(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حبيبي .</a:t>
            </a: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نصيبي </a:t>
            </a:r>
          </a:p>
          <a:p>
            <a:pPr algn="ctr" rtl="1">
              <a:lnSpc>
                <a:spcPct val="150000"/>
              </a:lnSpc>
            </a:pPr>
            <a:r>
              <a:rPr lang="ar-EG" sz="8000" b="1" dirty="0" err="1">
                <a:solidFill>
                  <a:srgbClr val="00582A"/>
                </a:solidFill>
              </a:rPr>
              <a:t>إنت</a:t>
            </a:r>
            <a:r>
              <a:rPr lang="ar-EG" sz="8000" b="1" dirty="0">
                <a:solidFill>
                  <a:srgbClr val="00582A"/>
                </a:solidFill>
              </a:rPr>
              <a:t> حياتي وترنيماتي)2</a:t>
            </a:r>
          </a:p>
          <a:p>
            <a:pPr algn="ctr">
              <a:lnSpc>
                <a:spcPct val="150000"/>
              </a:lnSpc>
            </a:pPr>
            <a:br>
              <a:rPr lang="ar-EG" sz="8000" b="1" dirty="0">
                <a:solidFill>
                  <a:srgbClr val="00582A"/>
                </a:solidFill>
              </a:rPr>
            </a:br>
            <a:endParaRPr lang="ar-EG" sz="96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91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2075</TotalTime>
  <Words>85</Words>
  <Application>Microsoft Office PowerPoint</Application>
  <PresentationFormat>عرض على الشاشة (4:3)</PresentationFormat>
  <Paragraphs>28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312</cp:revision>
  <dcterms:created xsi:type="dcterms:W3CDTF">2021-12-07T14:30:00Z</dcterms:created>
  <dcterms:modified xsi:type="dcterms:W3CDTF">2024-07-08T08:10:49Z</dcterms:modified>
</cp:coreProperties>
</file>