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0" r:id="rId3"/>
    <p:sldId id="428" r:id="rId4"/>
    <p:sldId id="429" r:id="rId5"/>
    <p:sldId id="430" r:id="rId6"/>
    <p:sldId id="431" r:id="rId7"/>
    <p:sldId id="432" r:id="rId8"/>
    <p:sldId id="433" r:id="rId9"/>
    <p:sldId id="434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8"/>
            <p14:sldId id="429"/>
            <p14:sldId id="430"/>
            <p14:sldId id="431"/>
            <p14:sldId id="432"/>
            <p14:sldId id="433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توعدني وتملاني سلام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708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/>
              <a:t>( توعدني وتملاني سلام</a:t>
            </a:r>
          </a:p>
          <a:p>
            <a:pPr algn="ctr" rtl="1"/>
            <a:r>
              <a:rPr lang="ar-EG" sz="7200" b="1" dirty="0"/>
              <a:t> </a:t>
            </a:r>
            <a:r>
              <a:rPr lang="ar-EG" sz="7200" b="1" dirty="0" err="1"/>
              <a:t>ومعايا</a:t>
            </a:r>
            <a:r>
              <a:rPr lang="ar-EG" sz="7200" b="1" dirty="0"/>
              <a:t> في كل الأيام )2</a:t>
            </a:r>
            <a:br>
              <a:rPr lang="ar-EG" sz="7200" b="1" dirty="0"/>
            </a:br>
            <a:r>
              <a:rPr lang="ar-EG" sz="7200" b="1" dirty="0"/>
              <a:t>وده وعدك ومش كلام </a:t>
            </a:r>
          </a:p>
          <a:p>
            <a:pPr algn="ctr" rtl="1"/>
            <a:r>
              <a:rPr lang="ar-EG" sz="7200" b="1" dirty="0"/>
              <a:t>سور من نار على الدوام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801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(أنا </a:t>
            </a:r>
            <a:r>
              <a:rPr lang="ar-EG" sz="6600" b="1" dirty="0" err="1">
                <a:solidFill>
                  <a:srgbClr val="00582A"/>
                </a:solidFill>
              </a:rPr>
              <a:t>هافرح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بيك</a:t>
            </a:r>
            <a:r>
              <a:rPr lang="ar-EG" sz="6600" b="1" dirty="0">
                <a:solidFill>
                  <a:srgbClr val="00582A"/>
                </a:solidFill>
              </a:rPr>
              <a:t> يا رافع راسي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إنت</a:t>
            </a:r>
            <a:r>
              <a:rPr lang="ar-EG" sz="6600" b="1" dirty="0">
                <a:solidFill>
                  <a:srgbClr val="00582A"/>
                </a:solidFill>
              </a:rPr>
              <a:t> لي وكل ميراثي )2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(عينيك على </a:t>
            </a:r>
            <a:r>
              <a:rPr lang="ar-EG" sz="6600" b="1" dirty="0" err="1">
                <a:solidFill>
                  <a:srgbClr val="00582A"/>
                </a:solidFill>
              </a:rPr>
              <a:t>بترعاني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وإيديك</a:t>
            </a:r>
            <a:r>
              <a:rPr lang="ar-EG" sz="6600" b="1" dirty="0">
                <a:solidFill>
                  <a:srgbClr val="00582A"/>
                </a:solidFill>
              </a:rPr>
              <a:t> المجروحة رفعاني)2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470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2- </a:t>
            </a:r>
            <a:endParaRPr lang="ar-EG" sz="7200" b="1" dirty="0"/>
          </a:p>
          <a:p>
            <a:pPr algn="ctr" rtl="1"/>
            <a:r>
              <a:rPr lang="ar-EG" sz="7200" b="1" dirty="0"/>
              <a:t>(تحفظني من كل سهام في مسيري وسط الظلام)2</a:t>
            </a:r>
            <a:br>
              <a:rPr lang="ar-EG" sz="7200" b="1" dirty="0"/>
            </a:br>
            <a:r>
              <a:rPr lang="ar-EG" sz="7200" b="1" dirty="0"/>
              <a:t>(وده وعدك </a:t>
            </a:r>
            <a:r>
              <a:rPr lang="ar-EG" sz="7200" b="1" dirty="0" err="1"/>
              <a:t>تجيني</a:t>
            </a:r>
            <a:r>
              <a:rPr lang="ar-EG" sz="7200" b="1" dirty="0"/>
              <a:t> قوام </a:t>
            </a:r>
          </a:p>
          <a:p>
            <a:pPr algn="ctr" rtl="1"/>
            <a:r>
              <a:rPr lang="ar-EG" sz="7200" b="1" dirty="0"/>
              <a:t>تمحي خوفي والأوهام)</a:t>
            </a:r>
            <a:r>
              <a:rPr lang="ar-EG" sz="6000" b="1" dirty="0"/>
              <a:t>2</a:t>
            </a:r>
            <a:r>
              <a:rPr lang="ar-EG" sz="7200" b="1" dirty="0"/>
              <a:t>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801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(أنا </a:t>
            </a:r>
            <a:r>
              <a:rPr lang="ar-EG" sz="6600" b="1" dirty="0" err="1">
                <a:solidFill>
                  <a:srgbClr val="00582A"/>
                </a:solidFill>
              </a:rPr>
              <a:t>هافرح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بيك</a:t>
            </a:r>
            <a:r>
              <a:rPr lang="ar-EG" sz="6600" b="1" dirty="0">
                <a:solidFill>
                  <a:srgbClr val="00582A"/>
                </a:solidFill>
              </a:rPr>
              <a:t> يا رافع راسي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إنت</a:t>
            </a:r>
            <a:r>
              <a:rPr lang="ar-EG" sz="6600" b="1" dirty="0">
                <a:solidFill>
                  <a:srgbClr val="00582A"/>
                </a:solidFill>
              </a:rPr>
              <a:t> لي وكل ميراثي )2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(عينيك على </a:t>
            </a:r>
            <a:r>
              <a:rPr lang="ar-EG" sz="6600" b="1" dirty="0" err="1">
                <a:solidFill>
                  <a:srgbClr val="00582A"/>
                </a:solidFill>
              </a:rPr>
              <a:t>بترعاني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وإيديك</a:t>
            </a:r>
            <a:r>
              <a:rPr lang="ar-EG" sz="6600" b="1" dirty="0">
                <a:solidFill>
                  <a:srgbClr val="00582A"/>
                </a:solidFill>
              </a:rPr>
              <a:t> المجروحة رفعاني)2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708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3- </a:t>
            </a:r>
            <a:endParaRPr lang="ar-EG" sz="7200" b="1" dirty="0"/>
          </a:p>
          <a:p>
            <a:pPr algn="ctr" rtl="1"/>
            <a:r>
              <a:rPr lang="ar-EG" sz="7200" b="1" dirty="0"/>
              <a:t>( أخبر </a:t>
            </a:r>
            <a:r>
              <a:rPr lang="ar-EG" sz="7200" b="1" dirty="0" err="1"/>
              <a:t>بيك</a:t>
            </a:r>
            <a:r>
              <a:rPr lang="ar-EG" sz="7200" b="1" dirty="0"/>
              <a:t> وأرفع أعلام </a:t>
            </a:r>
          </a:p>
          <a:p>
            <a:pPr algn="ctr" rtl="1"/>
            <a:r>
              <a:rPr lang="ar-EG" sz="7200" b="1" dirty="0"/>
              <a:t>وأشهد إنك رب سلام )2</a:t>
            </a:r>
            <a:br>
              <a:rPr lang="ar-EG" sz="7200" b="1" dirty="0"/>
            </a:br>
            <a:r>
              <a:rPr lang="ar-EG" sz="7200" b="1" dirty="0"/>
              <a:t>وده وعدك بالحب مقام</a:t>
            </a:r>
          </a:p>
          <a:p>
            <a:pPr algn="ctr" rtl="1"/>
            <a:r>
              <a:rPr lang="ar-EG" sz="7200" b="1" dirty="0"/>
              <a:t> تغفر تشفي وتمحي آثام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801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(أنا </a:t>
            </a:r>
            <a:r>
              <a:rPr lang="ar-EG" sz="6600" b="1" dirty="0" err="1">
                <a:solidFill>
                  <a:srgbClr val="00582A"/>
                </a:solidFill>
              </a:rPr>
              <a:t>هافرح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بيك</a:t>
            </a:r>
            <a:r>
              <a:rPr lang="ar-EG" sz="6600" b="1" dirty="0">
                <a:solidFill>
                  <a:srgbClr val="00582A"/>
                </a:solidFill>
              </a:rPr>
              <a:t> يا رافع راسي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إنت</a:t>
            </a:r>
            <a:r>
              <a:rPr lang="ar-EG" sz="6600" b="1" dirty="0">
                <a:solidFill>
                  <a:srgbClr val="00582A"/>
                </a:solidFill>
              </a:rPr>
              <a:t> لي وكل ميراثي )2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(عينيك على </a:t>
            </a:r>
            <a:r>
              <a:rPr lang="ar-EG" sz="6600" b="1" dirty="0" err="1">
                <a:solidFill>
                  <a:srgbClr val="00582A"/>
                </a:solidFill>
              </a:rPr>
              <a:t>بترعاني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وإيديك</a:t>
            </a:r>
            <a:r>
              <a:rPr lang="ar-EG" sz="6600" b="1" dirty="0">
                <a:solidFill>
                  <a:srgbClr val="00582A"/>
                </a:solidFill>
              </a:rPr>
              <a:t> المجروحة رفعاني)2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470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4- </a:t>
            </a:r>
            <a:endParaRPr lang="ar-EG" sz="7200" b="1" dirty="0"/>
          </a:p>
          <a:p>
            <a:pPr algn="ctr" rtl="1"/>
            <a:r>
              <a:rPr lang="ar-EG" sz="7200" b="1" dirty="0"/>
              <a:t>(عن قريب تنهي الآلام</a:t>
            </a:r>
          </a:p>
          <a:p>
            <a:pPr algn="ctr" rtl="1"/>
            <a:r>
              <a:rPr lang="ar-EG" sz="7200" b="1" dirty="0"/>
              <a:t> </a:t>
            </a:r>
            <a:r>
              <a:rPr lang="ar-EG" sz="7200" b="1" dirty="0" err="1"/>
              <a:t>ومعاك</a:t>
            </a:r>
            <a:r>
              <a:rPr lang="ar-EG" sz="7200" b="1" dirty="0"/>
              <a:t> تتحقق الأحلام )2</a:t>
            </a:r>
            <a:br>
              <a:rPr lang="ar-EG" sz="7200" b="1" dirty="0"/>
            </a:br>
            <a:r>
              <a:rPr lang="ar-EG" sz="7200" b="1" dirty="0"/>
              <a:t>ودا وعدك يا فادي الأنام </a:t>
            </a:r>
          </a:p>
          <a:p>
            <a:pPr algn="ctr" rtl="1"/>
            <a:r>
              <a:rPr lang="ar-EG" sz="7200" b="1" dirty="0"/>
              <a:t>يعلي نشيدي والأنغام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801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(أنا </a:t>
            </a:r>
            <a:r>
              <a:rPr lang="ar-EG" sz="6600" b="1" dirty="0" err="1">
                <a:solidFill>
                  <a:srgbClr val="00582A"/>
                </a:solidFill>
              </a:rPr>
              <a:t>هافرح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بيك</a:t>
            </a:r>
            <a:r>
              <a:rPr lang="ar-EG" sz="6600" b="1" dirty="0">
                <a:solidFill>
                  <a:srgbClr val="00582A"/>
                </a:solidFill>
              </a:rPr>
              <a:t> يا رافع راسي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إنت</a:t>
            </a:r>
            <a:r>
              <a:rPr lang="ar-EG" sz="6600" b="1" dirty="0">
                <a:solidFill>
                  <a:srgbClr val="00582A"/>
                </a:solidFill>
              </a:rPr>
              <a:t> لي وكل ميراثي )2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(عينيك على </a:t>
            </a:r>
            <a:r>
              <a:rPr lang="ar-EG" sz="6600" b="1" dirty="0" err="1">
                <a:solidFill>
                  <a:srgbClr val="00582A"/>
                </a:solidFill>
              </a:rPr>
              <a:t>بترعاني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وإيديك</a:t>
            </a:r>
            <a:r>
              <a:rPr lang="ar-EG" sz="6600" b="1" dirty="0">
                <a:solidFill>
                  <a:srgbClr val="00582A"/>
                </a:solidFill>
              </a:rPr>
              <a:t> المجروحة رفعاني)2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2075</TotalTime>
  <Words>208</Words>
  <Application>Microsoft Office PowerPoint</Application>
  <PresentationFormat>عرض على الشاشة (4:3)</PresentationFormat>
  <Paragraphs>29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312</cp:revision>
  <dcterms:created xsi:type="dcterms:W3CDTF">2021-12-07T14:30:00Z</dcterms:created>
  <dcterms:modified xsi:type="dcterms:W3CDTF">2024-07-08T08:30:50Z</dcterms:modified>
</cp:coreProperties>
</file>