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0" r:id="rId3"/>
    <p:sldId id="435" r:id="rId4"/>
    <p:sldId id="428" r:id="rId5"/>
    <p:sldId id="436" r:id="rId6"/>
    <p:sldId id="440" r:id="rId7"/>
    <p:sldId id="441" r:id="rId8"/>
    <p:sldId id="430" r:id="rId9"/>
    <p:sldId id="437" r:id="rId10"/>
    <p:sldId id="438" r:id="rId11"/>
    <p:sldId id="439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35"/>
            <p14:sldId id="428"/>
            <p14:sldId id="436"/>
            <p14:sldId id="440"/>
            <p14:sldId id="441"/>
            <p14:sldId id="430"/>
            <p14:sldId id="437"/>
            <p14:sldId id="438"/>
            <p14:sldId id="43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ثبت عينك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ثبت عينك ع يسوع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وما تطلع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وراك</a:t>
            </a:r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خطي الموج وخطي الريح 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ربك دايم</a:t>
            </a:r>
            <a:r>
              <a:rPr lang="ar-EG" sz="7200" b="1" dirty="0">
                <a:solidFill>
                  <a:srgbClr val="00582A"/>
                </a:solidFill>
                <a:cs typeface="Arial" charset="0"/>
              </a:rPr>
              <a:t>ً</a:t>
            </a:r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ا معاك</a:t>
            </a:r>
          </a:p>
          <a:p>
            <a:pPr algn="ctr"/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أنا عارف إنك حيران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مهموم وقلبك تعبان</a:t>
            </a: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لا قادر تشعر بالراح</a:t>
            </a:r>
            <a:r>
              <a:rPr lang="ar-EG" sz="7200" b="1" dirty="0">
                <a:solidFill>
                  <a:srgbClr val="00582A"/>
                </a:solidFill>
                <a:cs typeface="Arial" charset="0"/>
              </a:rPr>
              <a:t>ة</a:t>
            </a: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وخايف</a:t>
            </a:r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محتاج الأمان</a:t>
            </a:r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74148"/>
            <a:ext cx="9982199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عزاب بوسط البحر </a:t>
            </a:r>
            <a:endParaRPr lang="ar-EG" sz="6600" b="1" dirty="0">
              <a:solidFill>
                <a:srgbClr val="001E0E"/>
              </a:solidFill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والموج عليك انفجر</a:t>
            </a:r>
          </a:p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حتى عمرك كله ضجر </a:t>
            </a:r>
            <a:endParaRPr lang="ar-EG" sz="6600" b="1" dirty="0">
              <a:solidFill>
                <a:srgbClr val="001E0E"/>
              </a:solidFill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وقلبك مجروح انكسر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1371600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ar-JO" sz="6600" b="1" dirty="0">
              <a:solidFill>
                <a:srgbClr val="001E0E"/>
              </a:solidFill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لا </a:t>
            </a:r>
            <a:r>
              <a:rPr lang="ar-JO" sz="6600" b="1" dirty="0" err="1">
                <a:solidFill>
                  <a:srgbClr val="001E0E"/>
                </a:solidFill>
                <a:cs typeface="Arial" charset="0"/>
              </a:rPr>
              <a:t>ماتخاف</a:t>
            </a: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 وأوعى </a:t>
            </a:r>
            <a:r>
              <a:rPr lang="ar-JO" sz="6600" b="1" dirty="0" err="1">
                <a:solidFill>
                  <a:srgbClr val="001E0E"/>
                </a:solidFill>
                <a:cs typeface="Arial" charset="0"/>
              </a:rPr>
              <a:t>يهمك</a:t>
            </a: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 </a:t>
            </a:r>
            <a:endParaRPr lang="ar-EG" sz="6600" b="1" dirty="0">
              <a:solidFill>
                <a:srgbClr val="001E0E"/>
              </a:solidFill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ربك قادر يرفع همك</a:t>
            </a:r>
          </a:p>
          <a:p>
            <a:pPr algn="ctr">
              <a:lnSpc>
                <a:spcPct val="150000"/>
              </a:lnSpc>
            </a:pPr>
            <a:r>
              <a:rPr lang="ar-JO" sz="6600" b="1" dirty="0" err="1">
                <a:solidFill>
                  <a:srgbClr val="001E0E"/>
                </a:solidFill>
                <a:cs typeface="Arial" charset="0"/>
              </a:rPr>
              <a:t>جاي</a:t>
            </a: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 لعندك </a:t>
            </a:r>
            <a:r>
              <a:rPr lang="ar-JO" sz="6600" b="1" dirty="0" err="1">
                <a:solidFill>
                  <a:srgbClr val="001E0E"/>
                </a:solidFill>
                <a:cs typeface="Arial" charset="0"/>
              </a:rPr>
              <a:t>جاي</a:t>
            </a: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 يضمك</a:t>
            </a:r>
            <a:endParaRPr lang="ar-EG" sz="6600" b="1" dirty="0">
              <a:solidFill>
                <a:srgbClr val="001E0E"/>
              </a:solidFill>
              <a:cs typeface="Arial" charset="0"/>
            </a:endParaRPr>
          </a:p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 </a:t>
            </a:r>
            <a:r>
              <a:rPr lang="ar-JO" sz="6600" b="1" dirty="0" err="1">
                <a:solidFill>
                  <a:srgbClr val="001E0E"/>
                </a:solidFill>
                <a:cs typeface="Arial" charset="0"/>
              </a:rPr>
              <a:t>جاي</a:t>
            </a:r>
            <a:r>
              <a:rPr lang="ar-JO" sz="6600" b="1" dirty="0">
                <a:solidFill>
                  <a:srgbClr val="001E0E"/>
                </a:solidFill>
                <a:cs typeface="Arial" charset="0"/>
              </a:rPr>
              <a:t> ينجي من الخطر</a:t>
            </a:r>
            <a:endParaRPr lang="ar-SA" sz="66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ثبت عينك ع يسوع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وما تطلع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وراك</a:t>
            </a:r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خطي الموج وخطي الريح 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ربك دايم</a:t>
            </a:r>
            <a:r>
              <a:rPr lang="ar-EG" sz="7200" b="1" dirty="0">
                <a:solidFill>
                  <a:srgbClr val="00582A"/>
                </a:solidFill>
                <a:cs typeface="Arial" charset="0"/>
              </a:rPr>
              <a:t>ً</a:t>
            </a:r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ا معاك</a:t>
            </a:r>
          </a:p>
          <a:p>
            <a:pPr algn="ctr"/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445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أنا عارف إنك حيران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مهموم وقلبك تعبان</a:t>
            </a: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لا قادر تشعر بالراح</a:t>
            </a:r>
            <a:r>
              <a:rPr lang="ar-EG" sz="7200" b="1" dirty="0">
                <a:solidFill>
                  <a:srgbClr val="00582A"/>
                </a:solidFill>
                <a:cs typeface="Arial" charset="0"/>
              </a:rPr>
              <a:t>ة</a:t>
            </a: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وخايف</a:t>
            </a:r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محتاج الأمان</a:t>
            </a:r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05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JO" sz="7200" b="1" dirty="0" err="1">
                <a:solidFill>
                  <a:srgbClr val="001E0E"/>
                </a:solidFill>
                <a:cs typeface="Arial" charset="0"/>
              </a:rPr>
              <a:t>يلا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 </a:t>
            </a:r>
            <a:r>
              <a:rPr lang="ar-SA" sz="7200" b="1" dirty="0">
                <a:solidFill>
                  <a:srgbClr val="001E0E"/>
                </a:solidFill>
                <a:cs typeface="Arial" charset="0"/>
              </a:rPr>
              <a:t>يا مؤمن 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يا مهموم</a:t>
            </a:r>
            <a:endParaRPr lang="ar-EG" sz="7200" b="1" dirty="0">
              <a:solidFill>
                <a:srgbClr val="001E0E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 من أحزانك </a:t>
            </a:r>
            <a:r>
              <a:rPr lang="ar-EG" sz="7200" b="1" dirty="0">
                <a:solidFill>
                  <a:srgbClr val="001E0E"/>
                </a:solidFill>
                <a:cs typeface="Arial" charset="0"/>
              </a:rPr>
              <a:t>ا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صحى وقوم</a:t>
            </a:r>
          </a:p>
          <a:p>
            <a:pPr algn="ctr"/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خلي الفرح</a:t>
            </a:r>
            <a:r>
              <a:rPr lang="ar-EG" sz="7200" b="1" dirty="0">
                <a:solidFill>
                  <a:srgbClr val="001E0E"/>
                </a:solidFill>
                <a:cs typeface="Arial" charset="0"/>
              </a:rPr>
              <a:t>ة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 فيك تدوم</a:t>
            </a:r>
            <a:endParaRPr lang="ar-EG" sz="7200" b="1" dirty="0">
              <a:solidFill>
                <a:srgbClr val="001E0E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 </a:t>
            </a:r>
            <a:r>
              <a:rPr lang="ar-JO" sz="7200" b="1" dirty="0" err="1">
                <a:solidFill>
                  <a:srgbClr val="001E0E"/>
                </a:solidFill>
                <a:cs typeface="Arial" charset="0"/>
              </a:rPr>
              <a:t>اتحدى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 كل الهموم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82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JO" sz="7200" b="1" dirty="0">
              <a:solidFill>
                <a:srgbClr val="001E0E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مهما عليك الشر </a:t>
            </a:r>
            <a:r>
              <a:rPr lang="ar-JO" sz="7200" b="1" dirty="0" err="1">
                <a:solidFill>
                  <a:srgbClr val="001E0E"/>
                </a:solidFill>
                <a:cs typeface="Arial" charset="0"/>
              </a:rPr>
              <a:t>بيكبر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 </a:t>
            </a:r>
            <a:endParaRPr lang="ar-EG" sz="7200" b="1" dirty="0">
              <a:solidFill>
                <a:srgbClr val="001E0E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وجيش </a:t>
            </a:r>
            <a:r>
              <a:rPr lang="ar-EG" sz="7200" b="1" dirty="0">
                <a:solidFill>
                  <a:srgbClr val="001E0E"/>
                </a:solidFill>
                <a:cs typeface="Arial" charset="0"/>
              </a:rPr>
              <a:t>إ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بليس عليك </a:t>
            </a:r>
            <a:r>
              <a:rPr lang="ar-JO" sz="7200" b="1" dirty="0" err="1">
                <a:solidFill>
                  <a:srgbClr val="001E0E"/>
                </a:solidFill>
                <a:cs typeface="Arial" charset="0"/>
              </a:rPr>
              <a:t>بيكتر</a:t>
            </a:r>
            <a:endParaRPr lang="ar-JO" sz="7200" b="1" dirty="0">
              <a:solidFill>
                <a:srgbClr val="001E0E"/>
              </a:solidFill>
              <a:cs typeface="Arial" charset="0"/>
            </a:endParaRPr>
          </a:p>
          <a:p>
            <a:pPr algn="ctr"/>
            <a:r>
              <a:rPr lang="ar-EG" sz="7200" b="1" dirty="0">
                <a:solidFill>
                  <a:srgbClr val="001E0E"/>
                </a:solidFill>
                <a:cs typeface="Arial" charset="0"/>
              </a:rPr>
              <a:t> </a:t>
            </a:r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خلي إيمانك يكبر أكتر </a:t>
            </a:r>
            <a:endParaRPr lang="ar-EG" sz="7200" b="1" dirty="0">
              <a:solidFill>
                <a:srgbClr val="001E0E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1E0E"/>
                </a:solidFill>
                <a:cs typeface="Arial" charset="0"/>
              </a:rPr>
              <a:t>ما تضلك قاعد مهزوم</a:t>
            </a:r>
            <a:endParaRPr lang="ar-SA" sz="7200" b="1" dirty="0">
              <a:solidFill>
                <a:srgbClr val="001E0E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320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ثبت عينك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ع</a:t>
            </a:r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يسوع 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وما تطلع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وراك</a:t>
            </a:r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خطي الموج وخطي الريح 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ربك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دايما</a:t>
            </a:r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معاك</a:t>
            </a:r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158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ar-JO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أنا عارف إنك حيران 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مهموم وقلبك تعبان</a:t>
            </a: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لا قادر تشعر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بالراحه</a:t>
            </a:r>
            <a:endParaRPr lang="ar-EG" sz="7200" b="1" dirty="0">
              <a:solidFill>
                <a:srgbClr val="00582A"/>
              </a:solidFill>
              <a:cs typeface="Arial" charset="0"/>
            </a:endParaRPr>
          </a:p>
          <a:p>
            <a:pPr algn="ctr"/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</a:t>
            </a:r>
            <a:r>
              <a:rPr lang="ar-JO" sz="7200" b="1" dirty="0" err="1">
                <a:solidFill>
                  <a:srgbClr val="00582A"/>
                </a:solidFill>
                <a:cs typeface="Arial" charset="0"/>
              </a:rPr>
              <a:t>وخايف</a:t>
            </a:r>
            <a:r>
              <a:rPr lang="ar-JO" sz="7200" b="1" dirty="0">
                <a:solidFill>
                  <a:srgbClr val="00582A"/>
                </a:solidFill>
                <a:cs typeface="Arial" charset="0"/>
              </a:rPr>
              <a:t> محتاج الأمان</a:t>
            </a:r>
            <a:endParaRPr lang="ar-SA" sz="7200" b="1" dirty="0">
              <a:solidFill>
                <a:srgbClr val="00582A"/>
              </a:solidFill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2083</TotalTime>
  <Words>164</Words>
  <Application>Microsoft Office PowerPoint</Application>
  <PresentationFormat>عرض على الشاشة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312</cp:revision>
  <dcterms:created xsi:type="dcterms:W3CDTF">2021-12-07T14:30:00Z</dcterms:created>
  <dcterms:modified xsi:type="dcterms:W3CDTF">2024-07-08T08:34:36Z</dcterms:modified>
</cp:coreProperties>
</file>