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5" r:id="rId2"/>
    <p:sldId id="420" r:id="rId3"/>
    <p:sldId id="435" r:id="rId4"/>
    <p:sldId id="428" r:id="rId5"/>
    <p:sldId id="436" r:id="rId6"/>
    <p:sldId id="429" r:id="rId7"/>
    <p:sldId id="430" r:id="rId8"/>
    <p:sldId id="29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20"/>
            <p14:sldId id="435"/>
            <p14:sldId id="428"/>
            <p14:sldId id="436"/>
            <p14:sldId id="429"/>
            <p14:sldId id="430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E0E"/>
    <a:srgbClr val="0058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56" d="100"/>
          <a:sy n="56" d="100"/>
        </p:scale>
        <p:origin x="44" y="32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7/8/2024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7/8/2024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32110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ترنيمة </a:t>
            </a:r>
          </a:p>
          <a:p>
            <a:pPr algn="ctr" rtl="1">
              <a:lnSpc>
                <a:spcPct val="150000"/>
              </a:lnSpc>
            </a:pPr>
            <a:r>
              <a:rPr lang="ar-EG" sz="7200" b="1" dirty="0"/>
              <a:t>جاز في نفسي سيف</a:t>
            </a:r>
            <a:endParaRPr lang="ar-EG" sz="60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454759"/>
            <a:ext cx="9982199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6000" b="1" dirty="0"/>
              <a:t>(جاز في نفسي سيف </a:t>
            </a:r>
          </a:p>
          <a:p>
            <a:pPr algn="ctr"/>
            <a:r>
              <a:rPr lang="ar-EG" sz="6000" b="1" dirty="0"/>
              <a:t>لما شفته على الصليب </a:t>
            </a:r>
          </a:p>
          <a:p>
            <a:pPr algn="ctr"/>
            <a:r>
              <a:rPr lang="ar-EG" sz="6000" b="1" dirty="0"/>
              <a:t>مسحوق من الآلام</a:t>
            </a:r>
            <a:br>
              <a:rPr lang="ar-EG" sz="6000" b="1" dirty="0"/>
            </a:br>
            <a:r>
              <a:rPr lang="ar-EG" sz="6000" b="1" dirty="0"/>
              <a:t>جاز في نفسي سيف </a:t>
            </a:r>
          </a:p>
          <a:p>
            <a:pPr algn="ctr"/>
            <a:r>
              <a:rPr lang="ar-EG" sz="6000" b="1" dirty="0"/>
              <a:t>صلبوا ابني الحبيب</a:t>
            </a:r>
          </a:p>
          <a:p>
            <a:pPr algn="ctr"/>
            <a:r>
              <a:rPr lang="ar-EG" sz="6000" b="1" dirty="0"/>
              <a:t> صلبوا رئيس السلام)2</a:t>
            </a:r>
            <a:br>
              <a:rPr lang="ar-EG" sz="6000" b="1" dirty="0"/>
            </a:br>
            <a:endParaRPr lang="ar-SA" sz="6000" b="1" dirty="0">
              <a:solidFill>
                <a:srgbClr val="00582A"/>
              </a:solidFill>
              <a:cs typeface="Arial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1073289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/>
              <a:t>(بالمسامير سمروا </a:t>
            </a:r>
            <a:r>
              <a:rPr lang="ar-EG" sz="7200" b="1" dirty="0" err="1"/>
              <a:t>الإيدين</a:t>
            </a:r>
            <a:r>
              <a:rPr lang="ar-EG" sz="7200" b="1" dirty="0"/>
              <a:t> </a:t>
            </a:r>
          </a:p>
          <a:p>
            <a:pPr algn="ctr"/>
            <a:r>
              <a:rPr lang="ar-EG" sz="7200" b="1" dirty="0"/>
              <a:t>اللي </a:t>
            </a:r>
            <a:r>
              <a:rPr lang="ar-EG" sz="7200" b="1" dirty="0" err="1"/>
              <a:t>ياما</a:t>
            </a:r>
            <a:r>
              <a:rPr lang="ar-EG" sz="7200" b="1" dirty="0"/>
              <a:t> فتحت عينين</a:t>
            </a:r>
            <a:br>
              <a:rPr lang="ar-EG" sz="7200" b="1" dirty="0"/>
            </a:br>
            <a:r>
              <a:rPr lang="ar-EG" sz="7200" b="1" dirty="0"/>
              <a:t>واللي رفعت كل قلب حزين بالمسامير)2</a:t>
            </a:r>
            <a:br>
              <a:rPr lang="ar-EG" sz="7200" b="1" dirty="0"/>
            </a:br>
            <a:endParaRPr lang="ar-SA" sz="7200" b="1" dirty="0">
              <a:solidFill>
                <a:srgbClr val="00582A"/>
              </a:solidFill>
              <a:cs typeface="Arial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1149489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 err="1"/>
              <a:t>ده</a:t>
            </a:r>
            <a:r>
              <a:rPr lang="ar-EG" sz="7200" b="1" dirty="0"/>
              <a:t> رفع كل حزن وداء</a:t>
            </a:r>
          </a:p>
          <a:p>
            <a:pPr algn="ctr"/>
            <a:r>
              <a:rPr lang="ar-EG" sz="7200" b="1" dirty="0"/>
              <a:t> </a:t>
            </a:r>
            <a:r>
              <a:rPr lang="ar-EG" sz="7200" b="1" dirty="0" err="1"/>
              <a:t>ده</a:t>
            </a:r>
            <a:r>
              <a:rPr lang="ar-EG" sz="7200" b="1" dirty="0"/>
              <a:t> اللي قال طوبى </a:t>
            </a:r>
            <a:r>
              <a:rPr lang="ar-EG" sz="7200" b="1" dirty="0" err="1"/>
              <a:t>للودعاء</a:t>
            </a:r>
            <a:br>
              <a:rPr lang="ar-EG" sz="7200" b="1" dirty="0"/>
            </a:br>
            <a:r>
              <a:rPr lang="ar-EG" sz="6800" b="1" dirty="0"/>
              <a:t>ولكل </a:t>
            </a:r>
            <a:r>
              <a:rPr lang="ar-EG" sz="6800" b="1" dirty="0" err="1"/>
              <a:t>العيانين</a:t>
            </a:r>
            <a:r>
              <a:rPr lang="ar-EG" sz="6800" b="1" dirty="0"/>
              <a:t> بلمسة من </a:t>
            </a:r>
            <a:r>
              <a:rPr lang="ar-EG" sz="6800" b="1" dirty="0" err="1"/>
              <a:t>إيديه</a:t>
            </a:r>
            <a:endParaRPr lang="ar-EG" sz="6800" b="1" dirty="0"/>
          </a:p>
          <a:p>
            <a:pPr algn="ctr"/>
            <a:r>
              <a:rPr lang="ar-EG" sz="7200" b="1" dirty="0"/>
              <a:t> أعطى شفاء</a:t>
            </a:r>
            <a:br>
              <a:rPr lang="ar-EG" sz="7200" b="1" dirty="0"/>
            </a:br>
            <a:endParaRPr lang="ar-JO" sz="7200" b="1" dirty="0">
              <a:solidFill>
                <a:srgbClr val="001E0E"/>
              </a:solidFill>
              <a:cs typeface="Arial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1219200"/>
            <a:ext cx="9982199" cy="48730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EG" sz="7200" b="1" dirty="0"/>
              <a:t> [(يا فادي يا فادي)2 </a:t>
            </a:r>
          </a:p>
          <a:p>
            <a:pPr algn="ctr">
              <a:lnSpc>
                <a:spcPct val="150000"/>
              </a:lnSpc>
            </a:pPr>
            <a:r>
              <a:rPr lang="ar-EG" sz="7200" b="1" dirty="0"/>
              <a:t>صوتي عليك </a:t>
            </a:r>
            <a:r>
              <a:rPr lang="ar-EG" sz="7200" b="1" dirty="0" err="1"/>
              <a:t>بينادي</a:t>
            </a:r>
            <a:r>
              <a:rPr lang="ar-EG" sz="7200" b="1" dirty="0"/>
              <a:t>]2</a:t>
            </a:r>
            <a:br>
              <a:rPr lang="ar-EG" sz="7200" b="1" dirty="0"/>
            </a:br>
            <a:endParaRPr lang="ar-SA" sz="7200" b="1" dirty="0">
              <a:solidFill>
                <a:srgbClr val="001E0E"/>
              </a:solidFill>
              <a:cs typeface="Arial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1073289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/>
              <a:t>(مشيت رجليك الطاهرة </a:t>
            </a:r>
          </a:p>
          <a:p>
            <a:pPr algn="ctr"/>
            <a:r>
              <a:rPr lang="ar-EG" sz="7200" b="1" dirty="0"/>
              <a:t>في الأرض مكان </a:t>
            </a:r>
            <a:r>
              <a:rPr lang="ar-EG" sz="7200" b="1" dirty="0" err="1"/>
              <a:t>خطاوينا</a:t>
            </a:r>
            <a:br>
              <a:rPr lang="ar-EG" sz="7200" b="1" dirty="0"/>
            </a:br>
            <a:r>
              <a:rPr lang="ar-EG" sz="7200" b="1" dirty="0"/>
              <a:t>وبجرحك وبجلدات ظهرك</a:t>
            </a:r>
          </a:p>
          <a:p>
            <a:pPr algn="ctr"/>
            <a:r>
              <a:rPr lang="ar-EG" sz="7200" b="1" dirty="0"/>
              <a:t>يا يسوع إحنا شفينا)2</a:t>
            </a:r>
            <a:br>
              <a:rPr lang="ar-EG" sz="7200" b="1" dirty="0"/>
            </a:br>
            <a:endParaRPr lang="ar-SA" sz="7200" b="1" dirty="0">
              <a:solidFill>
                <a:srgbClr val="00582A"/>
              </a:solidFill>
              <a:cs typeface="Arial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457498"/>
            <a:ext cx="9982199" cy="78483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 err="1"/>
              <a:t>وانت</a:t>
            </a:r>
            <a:r>
              <a:rPr lang="ar-EG" sz="7200" b="1" dirty="0"/>
              <a:t> ملك الملوك </a:t>
            </a:r>
          </a:p>
          <a:p>
            <a:pPr algn="ctr" rtl="1"/>
            <a:r>
              <a:rPr lang="ar-EG" sz="7200" b="1" dirty="0" err="1"/>
              <a:t>وانت</a:t>
            </a:r>
            <a:r>
              <a:rPr lang="ar-EG" sz="7200" b="1" dirty="0"/>
              <a:t> صاحب السلطان</a:t>
            </a:r>
            <a:br>
              <a:rPr lang="ar-EG" sz="7200" b="1" dirty="0"/>
            </a:br>
            <a:r>
              <a:rPr lang="ar-EG" sz="7200" b="1" dirty="0"/>
              <a:t>جزت في المر وكل هوان </a:t>
            </a:r>
          </a:p>
          <a:p>
            <a:pPr algn="ctr" rtl="1"/>
            <a:r>
              <a:rPr lang="ar-EG" sz="7200" b="1" dirty="0" err="1"/>
              <a:t>علشان</a:t>
            </a:r>
            <a:r>
              <a:rPr lang="ar-EG" sz="7200" b="1" dirty="0"/>
              <a:t> تفدينا</a:t>
            </a:r>
          </a:p>
          <a:p>
            <a:pPr algn="ctr" rtl="1"/>
            <a:r>
              <a:rPr lang="ar-EG" sz="7200" b="1" dirty="0"/>
              <a:t>يا فادي يا فادي</a:t>
            </a:r>
          </a:p>
          <a:p>
            <a:pPr algn="ctr"/>
            <a:br>
              <a:rPr lang="ar-EG" sz="7200" b="1" dirty="0"/>
            </a:br>
            <a:endParaRPr lang="ar-JO" sz="7200" b="1" dirty="0">
              <a:solidFill>
                <a:srgbClr val="001E0E"/>
              </a:solidFill>
              <a:cs typeface="Arial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2088</TotalTime>
  <Words>123</Words>
  <Application>Microsoft Office PowerPoint</Application>
  <PresentationFormat>عرض على الشاشة (4:3)</PresentationFormat>
  <Paragraphs>22</Paragraphs>
  <Slides>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313</cp:revision>
  <dcterms:created xsi:type="dcterms:W3CDTF">2021-12-07T14:30:00Z</dcterms:created>
  <dcterms:modified xsi:type="dcterms:W3CDTF">2024-07-08T08:48:48Z</dcterms:modified>
</cp:coreProperties>
</file>