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8" r:id="rId3"/>
    <p:sldId id="420" r:id="rId4"/>
    <p:sldId id="429" r:id="rId5"/>
    <p:sldId id="432" r:id="rId6"/>
    <p:sldId id="431" r:id="rId7"/>
    <p:sldId id="433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0"/>
            <p14:sldId id="429"/>
            <p14:sldId id="432"/>
            <p14:sldId id="431"/>
            <p14:sldId id="43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err="1"/>
              <a:t>جاي</a:t>
            </a:r>
            <a:r>
              <a:rPr lang="ar-EG" sz="7200" b="1" dirty="0"/>
              <a:t> </a:t>
            </a:r>
            <a:r>
              <a:rPr lang="ar-EG" sz="7200" b="1" dirty="0" err="1"/>
              <a:t>لك</a:t>
            </a:r>
            <a:r>
              <a:rPr lang="ar-EG" sz="7200" b="1" dirty="0"/>
              <a:t> ربي وكاشف ضعفي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82361"/>
            <a:ext cx="9982199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>
                <a:latin typeface="Arial" charset="0"/>
              </a:rPr>
              <a:t>(</a:t>
            </a:r>
            <a:r>
              <a:rPr lang="ar-SA" sz="6000" b="1" dirty="0" err="1">
                <a:latin typeface="Arial" charset="0"/>
              </a:rPr>
              <a:t>جَاي</a:t>
            </a:r>
            <a:r>
              <a:rPr lang="ar-SA" sz="6000" b="1" dirty="0">
                <a:latin typeface="Arial" charset="0"/>
              </a:rPr>
              <a:t> </a:t>
            </a:r>
            <a:r>
              <a:rPr lang="ar-SA" sz="6000" b="1" dirty="0" err="1">
                <a:latin typeface="Arial" charset="0"/>
              </a:rPr>
              <a:t>لَكْ</a:t>
            </a:r>
            <a:r>
              <a:rPr lang="ar-SA" sz="6000" b="1" dirty="0">
                <a:latin typeface="Arial" charset="0"/>
              </a:rPr>
              <a:t> رَبِّي وكَاشِفْ ضَعْفِي</a:t>
            </a:r>
            <a:br>
              <a:rPr lang="ar-SA" sz="6000" b="1" dirty="0">
                <a:latin typeface="Arial" charset="0"/>
              </a:rPr>
            </a:br>
            <a:r>
              <a:rPr lang="ar-SA" sz="6000" b="1" dirty="0">
                <a:latin typeface="Arial" charset="0"/>
              </a:rPr>
              <a:t> فَشَلِي ويَأْسِي كَمَانْ </a:t>
            </a:r>
            <a:r>
              <a:rPr lang="ar-SA" sz="6000" b="1" dirty="0" err="1">
                <a:latin typeface="Arial" charset="0"/>
              </a:rPr>
              <a:t>بَاينِينْ</a:t>
            </a:r>
            <a:r>
              <a:rPr lang="ar-SA" sz="6000" b="1" dirty="0">
                <a:latin typeface="Arial" charset="0"/>
              </a:rPr>
              <a:t> </a:t>
            </a:r>
            <a:br>
              <a:rPr lang="ar-EG" sz="6000" b="1" dirty="0">
                <a:latin typeface="Arial" charset="0"/>
              </a:rPr>
            </a:br>
            <a:r>
              <a:rPr lang="ar-SA" sz="6000" b="1" dirty="0" err="1">
                <a:latin typeface="Arial" charset="0"/>
              </a:rPr>
              <a:t>بَاصْرُخْ</a:t>
            </a:r>
            <a:r>
              <a:rPr lang="ar-SA" sz="6000" b="1" dirty="0">
                <a:latin typeface="Arial" charset="0"/>
              </a:rPr>
              <a:t> </a:t>
            </a:r>
            <a:r>
              <a:rPr lang="ar-SA" sz="6000" b="1" dirty="0" err="1">
                <a:latin typeface="Arial" charset="0"/>
              </a:rPr>
              <a:t>عَايِز</a:t>
            </a:r>
            <a:r>
              <a:rPr lang="ar-SA" sz="6000" b="1" dirty="0">
                <a:latin typeface="Arial" charset="0"/>
              </a:rPr>
              <a:t> اقُومْ مِنْ كَسَلِي</a:t>
            </a:r>
            <a:br>
              <a:rPr lang="ar-SA" sz="6000" b="1" dirty="0">
                <a:latin typeface="Arial" charset="0"/>
              </a:rPr>
            </a:br>
            <a:r>
              <a:rPr lang="ar-SA" sz="6000" b="1" dirty="0">
                <a:latin typeface="Arial" charset="0"/>
              </a:rPr>
              <a:t>وِفتُورِي اللي بَقَى لُه سنِينْ)</a:t>
            </a:r>
            <a:r>
              <a:rPr lang="ar-EG" sz="6000" b="1" dirty="0">
                <a:latin typeface="Arial" charset="0"/>
              </a:rPr>
              <a:t>2</a:t>
            </a:r>
            <a:endParaRPr lang="ar-JO" sz="6000" b="1" dirty="0">
              <a:solidFill>
                <a:srgbClr val="001E0E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58561"/>
            <a:ext cx="9982199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  <a:latin typeface="Arial" charset="0"/>
              </a:rPr>
              <a:t>(</a:t>
            </a:r>
            <a:r>
              <a:rPr lang="ar-SA" sz="6000" b="1" dirty="0">
                <a:solidFill>
                  <a:srgbClr val="00582A"/>
                </a:solidFill>
                <a:latin typeface="Arial" charset="0"/>
              </a:rPr>
              <a:t>قَصْدَكْ </a:t>
            </a:r>
            <a:r>
              <a:rPr lang="ar-EG" sz="6000" b="1" dirty="0">
                <a:solidFill>
                  <a:srgbClr val="00582A"/>
                </a:solidFill>
                <a:latin typeface="Arial" charset="0"/>
              </a:rPr>
              <a:t>أ</a:t>
            </a:r>
            <a:r>
              <a:rPr lang="ar-SA" sz="6000" b="1" dirty="0">
                <a:solidFill>
                  <a:srgbClr val="00582A"/>
                </a:solidFill>
                <a:latin typeface="Arial" charset="0"/>
              </a:rPr>
              <a:t>عِيشْ مِنْ مَجْد لمَجْد</a:t>
            </a:r>
            <a:br>
              <a:rPr lang="ar-SA" sz="6000" b="1" dirty="0">
                <a:solidFill>
                  <a:srgbClr val="00582A"/>
                </a:solidFill>
                <a:latin typeface="Arial" charset="0"/>
              </a:rPr>
            </a:br>
            <a:r>
              <a:rPr lang="ar-SA" sz="6000" b="1" dirty="0">
                <a:solidFill>
                  <a:srgbClr val="00582A"/>
                </a:solidFill>
                <a:latin typeface="Arial" charset="0"/>
              </a:rPr>
              <a:t> وَامْشِي معَاكْ مِنْ قُوَّه لقُوَّه)</a:t>
            </a:r>
            <a:r>
              <a:rPr lang="ar-EG" sz="6000" b="1" dirty="0">
                <a:solidFill>
                  <a:srgbClr val="00582A"/>
                </a:solidFill>
                <a:latin typeface="Arial" charset="0"/>
              </a:rPr>
              <a:t>2</a:t>
            </a:r>
            <a:r>
              <a:rPr lang="ar-SA" sz="6000" b="1" dirty="0">
                <a:solidFill>
                  <a:srgbClr val="00582A"/>
                </a:solidFill>
                <a:latin typeface="Arial" charset="0"/>
              </a:rPr>
              <a:t> </a:t>
            </a:r>
            <a:br>
              <a:rPr lang="ar-EG" sz="6000" b="1" dirty="0">
                <a:solidFill>
                  <a:srgbClr val="00582A"/>
                </a:solidFill>
                <a:latin typeface="Arial" charset="0"/>
              </a:rPr>
            </a:br>
            <a:r>
              <a:rPr lang="ar-SA" sz="6000" b="1" dirty="0">
                <a:solidFill>
                  <a:srgbClr val="00582A"/>
                </a:solidFill>
                <a:latin typeface="Arial" charset="0"/>
              </a:rPr>
              <a:t>أَنْظُر شَخْصَكْ </a:t>
            </a:r>
            <a:r>
              <a:rPr lang="ar-SA" sz="6000" b="1" dirty="0" err="1">
                <a:solidFill>
                  <a:srgbClr val="00582A"/>
                </a:solidFill>
                <a:latin typeface="Arial" charset="0"/>
              </a:rPr>
              <a:t>وَاحْيَا</a:t>
            </a:r>
            <a:r>
              <a:rPr lang="ar-SA" sz="6000" b="1" dirty="0">
                <a:solidFill>
                  <a:srgbClr val="00582A"/>
                </a:solidFill>
                <a:latin typeface="Arial" charset="0"/>
              </a:rPr>
              <a:t> بجَدّ</a:t>
            </a:r>
            <a:br>
              <a:rPr lang="ar-SA" sz="6000" b="1" dirty="0">
                <a:solidFill>
                  <a:srgbClr val="00582A"/>
                </a:solidFill>
                <a:latin typeface="Arial" charset="0"/>
              </a:rPr>
            </a:br>
            <a:r>
              <a:rPr lang="ar-SA" sz="6000" b="1" dirty="0">
                <a:solidFill>
                  <a:srgbClr val="00582A"/>
                </a:solidFill>
                <a:latin typeface="Arial" charset="0"/>
              </a:rPr>
              <a:t>عِيشَه تفَرَّحْ رُوحَكْ جُوَّا</a:t>
            </a:r>
            <a:endParaRPr lang="ar-SA" sz="6000" b="1" dirty="0">
              <a:solidFill>
                <a:srgbClr val="00582A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58561"/>
            <a:ext cx="9982199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>
                <a:latin typeface="Arial" charset="0"/>
              </a:rPr>
              <a:t>(</a:t>
            </a:r>
            <a:r>
              <a:rPr lang="ar-SA" sz="6000" b="1" dirty="0">
                <a:latin typeface="Arial" charset="0"/>
              </a:rPr>
              <a:t>حَرَّرْنِي مِنْ حُبِّي لذَاتِي</a:t>
            </a:r>
            <a:br>
              <a:rPr lang="ar-SA" sz="6000" b="1" dirty="0">
                <a:latin typeface="Arial" charset="0"/>
              </a:rPr>
            </a:br>
            <a:r>
              <a:rPr lang="ar-SA" sz="6000" b="1" dirty="0">
                <a:latin typeface="Arial" charset="0"/>
              </a:rPr>
              <a:t>وِانْشِغَالِي انَا إِيه مِحْتَاجْ</a:t>
            </a:r>
            <a:br>
              <a:rPr lang="ar-SA" sz="6000" b="1" dirty="0">
                <a:latin typeface="Arial" charset="0"/>
              </a:rPr>
            </a:br>
            <a:r>
              <a:rPr lang="ar-SA" sz="6000" b="1" dirty="0">
                <a:latin typeface="Arial" charset="0"/>
              </a:rPr>
              <a:t>شُوقِي أَعِيش لَكْ عُمْرِي الآتِي</a:t>
            </a:r>
            <a:br>
              <a:rPr lang="ar-SA" sz="6000" b="1" dirty="0">
                <a:latin typeface="Arial" charset="0"/>
              </a:rPr>
            </a:br>
            <a:r>
              <a:rPr lang="en-US" sz="6000" b="1" dirty="0">
                <a:latin typeface="Arial" charset="0"/>
              </a:rPr>
              <a:t>2(</a:t>
            </a:r>
            <a:r>
              <a:rPr lang="ar-SA" sz="6000" b="1" dirty="0">
                <a:latin typeface="Arial" charset="0"/>
              </a:rPr>
              <a:t>وتِبْقَى لنَفْسِي ورُوحِي علاجْ</a:t>
            </a:r>
            <a:endParaRPr lang="ar-JO" sz="6000" b="1" dirty="0">
              <a:solidFill>
                <a:srgbClr val="001E0E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58561"/>
            <a:ext cx="9982199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  <a:latin typeface="Arial" charset="0"/>
              </a:rPr>
              <a:t>(</a:t>
            </a:r>
            <a:r>
              <a:rPr lang="ar-SA" sz="6000" b="1" dirty="0">
                <a:solidFill>
                  <a:srgbClr val="00582A"/>
                </a:solidFill>
                <a:latin typeface="Arial" charset="0"/>
              </a:rPr>
              <a:t>قَصْدَكْ </a:t>
            </a:r>
            <a:r>
              <a:rPr lang="ar-EG" sz="6000" b="1" dirty="0">
                <a:solidFill>
                  <a:srgbClr val="00582A"/>
                </a:solidFill>
                <a:latin typeface="Arial" charset="0"/>
              </a:rPr>
              <a:t>أ</a:t>
            </a:r>
            <a:r>
              <a:rPr lang="ar-SA" sz="6000" b="1" dirty="0">
                <a:solidFill>
                  <a:srgbClr val="00582A"/>
                </a:solidFill>
                <a:latin typeface="Arial" charset="0"/>
              </a:rPr>
              <a:t>عِيشْ مِنْ مَجْد لمَجْد</a:t>
            </a:r>
            <a:br>
              <a:rPr lang="ar-SA" sz="6000" b="1" dirty="0">
                <a:solidFill>
                  <a:srgbClr val="00582A"/>
                </a:solidFill>
                <a:latin typeface="Arial" charset="0"/>
              </a:rPr>
            </a:br>
            <a:r>
              <a:rPr lang="ar-SA" sz="6000" b="1" dirty="0">
                <a:solidFill>
                  <a:srgbClr val="00582A"/>
                </a:solidFill>
                <a:latin typeface="Arial" charset="0"/>
              </a:rPr>
              <a:t> وَامْشِي معَاكْ مِنْ قُوَّه لقُوَّه)</a:t>
            </a:r>
            <a:r>
              <a:rPr lang="ar-EG" sz="6000" b="1" dirty="0">
                <a:solidFill>
                  <a:srgbClr val="00582A"/>
                </a:solidFill>
                <a:latin typeface="Arial" charset="0"/>
              </a:rPr>
              <a:t>2</a:t>
            </a:r>
            <a:r>
              <a:rPr lang="ar-SA" sz="6000" b="1" dirty="0">
                <a:solidFill>
                  <a:srgbClr val="00582A"/>
                </a:solidFill>
                <a:latin typeface="Arial" charset="0"/>
              </a:rPr>
              <a:t> </a:t>
            </a:r>
            <a:br>
              <a:rPr lang="ar-EG" sz="6000" b="1" dirty="0">
                <a:solidFill>
                  <a:srgbClr val="00582A"/>
                </a:solidFill>
                <a:latin typeface="Arial" charset="0"/>
              </a:rPr>
            </a:br>
            <a:r>
              <a:rPr lang="ar-SA" sz="6000" b="1" dirty="0">
                <a:solidFill>
                  <a:srgbClr val="00582A"/>
                </a:solidFill>
                <a:latin typeface="Arial" charset="0"/>
              </a:rPr>
              <a:t>أَنْظُر شَخْصَكْ </a:t>
            </a:r>
            <a:r>
              <a:rPr lang="ar-SA" sz="6000" b="1" dirty="0" err="1">
                <a:solidFill>
                  <a:srgbClr val="00582A"/>
                </a:solidFill>
                <a:latin typeface="Arial" charset="0"/>
              </a:rPr>
              <a:t>وَاحْيَا</a:t>
            </a:r>
            <a:r>
              <a:rPr lang="ar-SA" sz="6000" b="1" dirty="0">
                <a:solidFill>
                  <a:srgbClr val="00582A"/>
                </a:solidFill>
                <a:latin typeface="Arial" charset="0"/>
              </a:rPr>
              <a:t> بجَدّ</a:t>
            </a:r>
            <a:br>
              <a:rPr lang="ar-SA" sz="6000" b="1" dirty="0">
                <a:solidFill>
                  <a:srgbClr val="00582A"/>
                </a:solidFill>
                <a:latin typeface="Arial" charset="0"/>
              </a:rPr>
            </a:br>
            <a:r>
              <a:rPr lang="ar-SA" sz="6000" b="1" dirty="0">
                <a:solidFill>
                  <a:srgbClr val="00582A"/>
                </a:solidFill>
                <a:latin typeface="Arial" charset="0"/>
              </a:rPr>
              <a:t>عِيشَه تفَرَّحْ رُوحَكْ جُوَّا</a:t>
            </a:r>
            <a:endParaRPr lang="ar-SA" sz="6000" b="1" dirty="0">
              <a:solidFill>
                <a:srgbClr val="00582A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476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57200"/>
            <a:ext cx="9982199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>
                <a:latin typeface="Arial" charset="0"/>
              </a:rPr>
              <a:t>(</a:t>
            </a:r>
            <a:r>
              <a:rPr lang="ar-SA" sz="6000" b="1" dirty="0">
                <a:latin typeface="Arial" charset="0"/>
              </a:rPr>
              <a:t>لِيَّ في قَلْبَكْ فِيضْ مِنْ خِيرَكْ</a:t>
            </a:r>
            <a:br>
              <a:rPr lang="ar-SA" sz="6000" b="1" dirty="0">
                <a:latin typeface="Arial" charset="0"/>
              </a:rPr>
            </a:br>
            <a:r>
              <a:rPr lang="ar-SA" sz="6000" b="1" dirty="0">
                <a:latin typeface="Arial" charset="0"/>
              </a:rPr>
              <a:t> أَنْهَار جُودَكْ مَا لْهَا قَرَارْ </a:t>
            </a:r>
            <a:br>
              <a:rPr lang="ar-EG" sz="6000" b="1" dirty="0">
                <a:latin typeface="Arial" charset="0"/>
              </a:rPr>
            </a:br>
            <a:r>
              <a:rPr lang="ar-SA" sz="6000" b="1" dirty="0" err="1">
                <a:latin typeface="Arial" charset="0"/>
              </a:rPr>
              <a:t>دَا</a:t>
            </a:r>
            <a:r>
              <a:rPr lang="ar-SA" sz="6000" b="1" dirty="0">
                <a:latin typeface="Arial" charset="0"/>
              </a:rPr>
              <a:t> انَا لَمَّا جرِيتْ نَاحيِةْ غِيرَكْ</a:t>
            </a:r>
            <a:br>
              <a:rPr lang="ar-SA" sz="6000" b="1" dirty="0">
                <a:latin typeface="Arial" charset="0"/>
              </a:rPr>
            </a:br>
            <a:r>
              <a:rPr lang="en-US" sz="6000" b="1" dirty="0">
                <a:latin typeface="Arial" charset="0"/>
              </a:rPr>
              <a:t>2(</a:t>
            </a:r>
            <a:r>
              <a:rPr lang="ar-SA" sz="6000" b="1" dirty="0">
                <a:latin typeface="Arial" charset="0"/>
              </a:rPr>
              <a:t>كُلّ حَصَادِي لَقِيتُه مَرَارْ</a:t>
            </a:r>
            <a:endParaRPr lang="ar-JO" sz="6000" b="1" dirty="0">
              <a:solidFill>
                <a:srgbClr val="001E0E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58561"/>
            <a:ext cx="9982199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  <a:latin typeface="Arial" charset="0"/>
              </a:rPr>
              <a:t>(</a:t>
            </a:r>
            <a:r>
              <a:rPr lang="ar-SA" sz="6000" b="1" dirty="0">
                <a:solidFill>
                  <a:srgbClr val="00582A"/>
                </a:solidFill>
                <a:latin typeface="Arial" charset="0"/>
              </a:rPr>
              <a:t>قَصْدَكْ </a:t>
            </a:r>
            <a:r>
              <a:rPr lang="ar-EG" sz="6000" b="1" dirty="0">
                <a:solidFill>
                  <a:srgbClr val="00582A"/>
                </a:solidFill>
                <a:latin typeface="Arial" charset="0"/>
              </a:rPr>
              <a:t>أ</a:t>
            </a:r>
            <a:r>
              <a:rPr lang="ar-SA" sz="6000" b="1" dirty="0">
                <a:solidFill>
                  <a:srgbClr val="00582A"/>
                </a:solidFill>
                <a:latin typeface="Arial" charset="0"/>
              </a:rPr>
              <a:t>عِيشْ مِنْ مَجْد لمَجْد</a:t>
            </a:r>
            <a:br>
              <a:rPr lang="ar-SA" sz="6000" b="1" dirty="0">
                <a:solidFill>
                  <a:srgbClr val="00582A"/>
                </a:solidFill>
                <a:latin typeface="Arial" charset="0"/>
              </a:rPr>
            </a:br>
            <a:r>
              <a:rPr lang="ar-SA" sz="6000" b="1" dirty="0">
                <a:solidFill>
                  <a:srgbClr val="00582A"/>
                </a:solidFill>
                <a:latin typeface="Arial" charset="0"/>
              </a:rPr>
              <a:t> وَامْشِي معَاكْ مِنْ قُوَّه لقُوَّه)</a:t>
            </a:r>
            <a:r>
              <a:rPr lang="ar-EG" sz="6000" b="1" dirty="0">
                <a:solidFill>
                  <a:srgbClr val="00582A"/>
                </a:solidFill>
                <a:latin typeface="Arial" charset="0"/>
              </a:rPr>
              <a:t>2</a:t>
            </a:r>
            <a:r>
              <a:rPr lang="ar-SA" sz="6000" b="1" dirty="0">
                <a:solidFill>
                  <a:srgbClr val="00582A"/>
                </a:solidFill>
                <a:latin typeface="Arial" charset="0"/>
              </a:rPr>
              <a:t> </a:t>
            </a:r>
            <a:br>
              <a:rPr lang="ar-EG" sz="6000" b="1" dirty="0">
                <a:solidFill>
                  <a:srgbClr val="00582A"/>
                </a:solidFill>
                <a:latin typeface="Arial" charset="0"/>
              </a:rPr>
            </a:br>
            <a:r>
              <a:rPr lang="ar-SA" sz="6000" b="1" dirty="0">
                <a:solidFill>
                  <a:srgbClr val="00582A"/>
                </a:solidFill>
                <a:latin typeface="Arial" charset="0"/>
              </a:rPr>
              <a:t>أَنْظُر شَخْصَكْ </a:t>
            </a:r>
            <a:r>
              <a:rPr lang="ar-SA" sz="6000" b="1" dirty="0" err="1">
                <a:solidFill>
                  <a:srgbClr val="00582A"/>
                </a:solidFill>
                <a:latin typeface="Arial" charset="0"/>
              </a:rPr>
              <a:t>وَاحْيَا</a:t>
            </a:r>
            <a:r>
              <a:rPr lang="ar-SA" sz="6000" b="1" dirty="0">
                <a:solidFill>
                  <a:srgbClr val="00582A"/>
                </a:solidFill>
                <a:latin typeface="Arial" charset="0"/>
              </a:rPr>
              <a:t> بجَدّ</a:t>
            </a:r>
            <a:br>
              <a:rPr lang="ar-SA" sz="6000" b="1" dirty="0">
                <a:solidFill>
                  <a:srgbClr val="00582A"/>
                </a:solidFill>
                <a:latin typeface="Arial" charset="0"/>
              </a:rPr>
            </a:br>
            <a:r>
              <a:rPr lang="ar-SA" sz="6000" b="1" dirty="0">
                <a:solidFill>
                  <a:srgbClr val="00582A"/>
                </a:solidFill>
                <a:latin typeface="Arial" charset="0"/>
              </a:rPr>
              <a:t>عِيشَه تفَرَّحْ رُوحَكْ جُوَّا</a:t>
            </a:r>
            <a:endParaRPr lang="ar-SA" sz="6000" b="1" dirty="0">
              <a:solidFill>
                <a:srgbClr val="00582A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946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2087</TotalTime>
  <Words>161</Words>
  <Application>Microsoft Office PowerPoint</Application>
  <PresentationFormat>عرض على الشاشة (4:3)</PresentationFormat>
  <Paragraphs>8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314</cp:revision>
  <dcterms:created xsi:type="dcterms:W3CDTF">2021-12-07T14:30:00Z</dcterms:created>
  <dcterms:modified xsi:type="dcterms:W3CDTF">2024-07-09T07:01:04Z</dcterms:modified>
</cp:coreProperties>
</file>