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جه</a:t>
            </a:r>
            <a:r>
              <a:rPr lang="ar-EG" sz="7200" b="1" dirty="0"/>
              <a:t> أراضينا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أراضينا رب المجد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 </a:t>
            </a:r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علشان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يفدينا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نلنا فيه حرية ومجد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وهبها يسوع فادينا</a:t>
            </a:r>
            <a:endParaRPr lang="en-US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جيت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أراضينا أنت وحليت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شلت عنا العار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حررت نفوسنا وحليت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في حياتنا </a:t>
            </a:r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المرار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أراضينا رب المجد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 </a:t>
            </a:r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علشان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يفدينا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نلنا فيه حرية ومجد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وهبها يسوع فادينا</a:t>
            </a:r>
            <a:endParaRPr lang="en-US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67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خدت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جسدنا </a:t>
            </a:r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واحنا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خطاه</a:t>
            </a: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وكسيتنا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ببرك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وبصلبك </a:t>
            </a:r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اديتنا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نجاه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وكشفت لنا سرك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أراضينا رب المجد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 </a:t>
            </a:r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علشان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يفدينا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نلنا فيه حرية ومجد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وهبها يسوع فادينا</a:t>
            </a:r>
            <a:endParaRPr lang="en-US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مت وانشق الحجاب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ودخلنا الأقداس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واقفين قدام عرش </a:t>
            </a:r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الآب</a:t>
            </a:r>
            <a:endParaRPr lang="ar-EG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وبنحيا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الخلاص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أراضينا رب المجد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 </a:t>
            </a:r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علشان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يفدينا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نلنا فيه حرية ومجد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وهبها يسوع فادينا</a:t>
            </a:r>
            <a:endParaRPr lang="en-US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غيرت طبيعة الفساد</a:t>
            </a: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وصرنا أحبابك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والمسلوب بالنعمة عاد</a:t>
            </a: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Times New Roman" pitchFamily="18" charset="0"/>
              </a:rPr>
              <a:t>وهايدخل</a:t>
            </a:r>
            <a:r>
              <a:rPr lang="ar-EG" sz="8000" b="1" dirty="0">
                <a:solidFill>
                  <a:srgbClr val="001E0E"/>
                </a:solidFill>
                <a:latin typeface="Times New Roman" pitchFamily="18" charset="0"/>
              </a:rPr>
              <a:t> أمجادك</a:t>
            </a:r>
            <a:endParaRPr lang="en-US" sz="8000" b="1" dirty="0">
              <a:solidFill>
                <a:srgbClr val="001E0E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1E0E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أراضينا رب المجد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 </a:t>
            </a:r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جه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  <a:r>
              <a:rPr lang="ar-EG" sz="8000" b="1" dirty="0" err="1">
                <a:solidFill>
                  <a:srgbClr val="00582A"/>
                </a:solidFill>
                <a:latin typeface="Times New Roman" pitchFamily="18" charset="0"/>
              </a:rPr>
              <a:t>علشان</a:t>
            </a:r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 يفدينا</a:t>
            </a:r>
            <a:r>
              <a:rPr lang="en-US" sz="8000" b="1" dirty="0">
                <a:solidFill>
                  <a:srgbClr val="00582A"/>
                </a:solidFill>
                <a:latin typeface="Times New Roman" pitchFamily="18" charset="0"/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نلنا فيه حرية ومجد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  <a:latin typeface="Times New Roman" pitchFamily="18" charset="0"/>
              </a:rPr>
              <a:t>وهبها يسوع فادينا</a:t>
            </a:r>
            <a:endParaRPr lang="en-US" sz="8000" b="1" dirty="0">
              <a:solidFill>
                <a:srgbClr val="00582A"/>
              </a:solidFill>
              <a:latin typeface="Times New Roman" pitchFamily="18" charset="0"/>
            </a:endParaRPr>
          </a:p>
          <a:p>
            <a:pPr algn="ctr" rtl="1"/>
            <a:endParaRPr lang="ar-EG" sz="8000" b="1" dirty="0">
              <a:solidFill>
                <a:srgbClr val="00582A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119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2024-07-10T10:55:43Z</dcterms:modified>
</cp:coreProperties>
</file>