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428" r:id="rId3"/>
    <p:sldId id="429" r:id="rId4"/>
    <p:sldId id="437" r:id="rId5"/>
    <p:sldId id="430" r:id="rId6"/>
    <p:sldId id="438" r:id="rId7"/>
    <p:sldId id="439" r:id="rId8"/>
    <p:sldId id="440" r:id="rId9"/>
    <p:sldId id="441" r:id="rId10"/>
    <p:sldId id="442" r:id="rId11"/>
    <p:sldId id="443" r:id="rId12"/>
    <p:sldId id="444" r:id="rId13"/>
    <p:sldId id="445" r:id="rId14"/>
    <p:sldId id="29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7"/>
            <p14:sldId id="430"/>
            <p14:sldId id="438"/>
            <p14:sldId id="439"/>
            <p14:sldId id="440"/>
            <p14:sldId id="441"/>
            <p14:sldId id="442"/>
            <p14:sldId id="443"/>
            <p14:sldId id="444"/>
            <p14:sldId id="44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جه العدو يشككني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863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جه العدو يشككني</a:t>
            </a:r>
            <a:br>
              <a:rPr lang="ar-EG" sz="8000" b="1" dirty="0"/>
            </a:br>
            <a:r>
              <a:rPr lang="ar-EG" sz="8000" b="1" dirty="0"/>
              <a:t>في وعد الله</a:t>
            </a:r>
            <a:br>
              <a:rPr lang="ar-EG" sz="8000" b="1" dirty="0"/>
            </a:br>
            <a:r>
              <a:rPr lang="ar-EG" sz="8000" b="1" dirty="0"/>
              <a:t>لكن سلام ربى شهد لي</a:t>
            </a:r>
            <a:br>
              <a:rPr lang="ar-EG" sz="8000" b="1" dirty="0"/>
            </a:br>
            <a:r>
              <a:rPr lang="ar-EG" sz="8000" b="1" dirty="0"/>
              <a:t>أنا أخدت حياة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90600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حياة جديدة وهبها لي</a:t>
            </a:r>
            <a:br>
              <a:rPr lang="ar-EG" sz="7200" b="1" dirty="0"/>
            </a:br>
            <a:r>
              <a:rPr lang="ar-EG" sz="7200" b="1" dirty="0"/>
              <a:t>في حبيبي يسوع </a:t>
            </a:r>
            <a:br>
              <a:rPr lang="ar-EG" sz="7200" b="1" dirty="0"/>
            </a:br>
            <a:r>
              <a:rPr lang="ar-EG" sz="7200" b="1" dirty="0"/>
              <a:t>من يوم ما </a:t>
            </a:r>
            <a:r>
              <a:rPr lang="ar-EG" sz="7200" b="1" dirty="0" err="1"/>
              <a:t>جيت</a:t>
            </a:r>
            <a:r>
              <a:rPr lang="ar-EG" sz="7200" b="1" dirty="0"/>
              <a:t> له </a:t>
            </a:r>
            <a:r>
              <a:rPr lang="ar-EG" sz="7200" b="1" dirty="0" err="1"/>
              <a:t>وناديت</a:t>
            </a:r>
            <a:r>
              <a:rPr lang="ar-EG" sz="7200" b="1" dirty="0"/>
              <a:t> له</a:t>
            </a:r>
            <a:br>
              <a:rPr lang="ar-EG" sz="7200" b="1" dirty="0"/>
            </a:br>
            <a:r>
              <a:rPr lang="ar-EG" sz="7200" b="1" dirty="0"/>
              <a:t>وبكل خشوع</a:t>
            </a: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748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كل ذنوبي غفرها</a:t>
            </a:r>
            <a:br>
              <a:rPr lang="ar-EG" sz="7200" b="1" dirty="0"/>
            </a:br>
            <a:r>
              <a:rPr lang="ar-EG" sz="7200" b="1" dirty="0"/>
              <a:t>آثامي وعيوبي سترها</a:t>
            </a:r>
            <a:br>
              <a:rPr lang="ar-EG" sz="7200" b="1" dirty="0"/>
            </a:br>
            <a:r>
              <a:rPr lang="ar-EG" sz="7200" b="1" dirty="0"/>
              <a:t>(تم الغفران </a:t>
            </a:r>
          </a:p>
          <a:p>
            <a:pPr algn="ctr"/>
            <a:r>
              <a:rPr lang="ar-EG" sz="7200" b="1" dirty="0"/>
              <a:t>وبقيت فرحان)3</a:t>
            </a:r>
            <a:br>
              <a:rPr lang="ar-EG" sz="7200" b="1" dirty="0"/>
            </a:br>
            <a:r>
              <a:rPr lang="ar-EG" sz="7200" b="1" dirty="0"/>
              <a:t>بعد الإيمان</a:t>
            </a:r>
            <a:br>
              <a:rPr lang="ar-EG" sz="7200" b="1" dirty="0"/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231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582A"/>
                </a:solidFill>
              </a:rPr>
              <a:t>( شكراً )2 ليسوع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(حمداً )2 ليسوع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( مجدا </a:t>
            </a:r>
            <a:r>
              <a:rPr lang="ar-EG" sz="8000" b="1" dirty="0" err="1">
                <a:solidFill>
                  <a:srgbClr val="00582A"/>
                </a:solidFill>
              </a:rPr>
              <a:t>ً</a:t>
            </a:r>
            <a:r>
              <a:rPr lang="ar-EG" sz="8000" b="1" dirty="0">
                <a:solidFill>
                  <a:srgbClr val="00582A"/>
                </a:solidFill>
              </a:rPr>
              <a:t> )2 ليسوع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JO" sz="8000" b="1" dirty="0">
              <a:solidFill>
                <a:srgbClr val="00582A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50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في لحظة جيت لحبيبي </a:t>
            </a:r>
            <a:br>
              <a:rPr lang="ar-EG" sz="8000" b="1" dirty="0"/>
            </a:br>
            <a:r>
              <a:rPr lang="ar-EG" sz="8000" b="1" dirty="0"/>
              <a:t>أعطاني حياة </a:t>
            </a:r>
            <a:br>
              <a:rPr lang="ar-EG" sz="8000" b="1" dirty="0"/>
            </a:br>
            <a:r>
              <a:rPr lang="ar-EG" sz="8000" b="1" dirty="0"/>
              <a:t>من يومها أخدته نصيبي </a:t>
            </a:r>
            <a:br>
              <a:rPr lang="ar-EG" sz="8000" b="1" dirty="0"/>
            </a:br>
            <a:r>
              <a:rPr lang="ar-EG" sz="8000" b="1" dirty="0"/>
              <a:t>وبقيت </a:t>
            </a:r>
            <a:r>
              <a:rPr lang="ar-EG" sz="8000" b="1" dirty="0" err="1"/>
              <a:t>معاه</a:t>
            </a:r>
            <a:r>
              <a:rPr lang="ar-EG" sz="8000" b="1" dirty="0"/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10792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دبر أموري وضمن لي </a:t>
            </a:r>
            <a:br>
              <a:rPr lang="ar-EG" sz="8000" b="1" dirty="0"/>
            </a:br>
            <a:r>
              <a:rPr lang="ar-EG" sz="8000" b="1" dirty="0"/>
              <a:t>أن أحيا سعيد </a:t>
            </a:r>
            <a:br>
              <a:rPr lang="ar-EG" sz="8000" b="1" dirty="0"/>
            </a:br>
            <a:r>
              <a:rPr lang="ar-EG" sz="8000" b="1" dirty="0"/>
              <a:t>كل حاجاتي يقضيها </a:t>
            </a:r>
            <a:br>
              <a:rPr lang="ar-EG" sz="8000" b="1" dirty="0"/>
            </a:br>
            <a:r>
              <a:rPr lang="ar-EG" sz="8000" b="1" dirty="0"/>
              <a:t>ودا وعده أكيد </a:t>
            </a: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0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(كسر قيودي وحررني</a:t>
            </a:r>
            <a:br>
              <a:rPr lang="ar-EG" sz="7200" b="1" dirty="0"/>
            </a:br>
            <a:r>
              <a:rPr lang="ar-EG" sz="7200" b="1" dirty="0"/>
              <a:t>وبدمه الغالي طهرني)2 </a:t>
            </a:r>
            <a:br>
              <a:rPr lang="ar-EG" sz="7200" b="1" dirty="0"/>
            </a:br>
            <a:r>
              <a:rPr lang="ar-EG" sz="7200" b="1" dirty="0"/>
              <a:t>(نلت الأفراح</a:t>
            </a:r>
            <a:br>
              <a:rPr lang="ar-EG" sz="7200" b="1" dirty="0"/>
            </a:br>
            <a:r>
              <a:rPr lang="ar-EG" sz="7200" b="1" dirty="0"/>
              <a:t>وبقيت مرتاح )3</a:t>
            </a:r>
            <a:br>
              <a:rPr lang="ar-EG" sz="7200" b="1" dirty="0"/>
            </a:br>
            <a:r>
              <a:rPr lang="ar-EG" sz="7200" b="1" dirty="0"/>
              <a:t>ولا فيش أحزان</a:t>
            </a: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231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582A"/>
                </a:solidFill>
              </a:rPr>
              <a:t>( شكراً )2 ليسوع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(حمداً )2 ليسوع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( مجدا </a:t>
            </a:r>
            <a:r>
              <a:rPr lang="ar-EG" sz="8000" b="1" dirty="0" err="1">
                <a:solidFill>
                  <a:srgbClr val="00582A"/>
                </a:solidFill>
              </a:rPr>
              <a:t>ً</a:t>
            </a:r>
            <a:r>
              <a:rPr lang="ar-EG" sz="8000" b="1" dirty="0">
                <a:solidFill>
                  <a:srgbClr val="00582A"/>
                </a:solidFill>
              </a:rPr>
              <a:t> )2 ليسوع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JO" sz="8000" b="1" dirty="0">
              <a:solidFill>
                <a:srgbClr val="00582A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620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أنا صرت فيه ابن محبب</a:t>
            </a:r>
            <a:br>
              <a:rPr lang="ar-EG" sz="8000" b="1" dirty="0"/>
            </a:br>
            <a:r>
              <a:rPr lang="ar-EG" sz="8000" b="1" dirty="0"/>
              <a:t>ووريث أمجاد</a:t>
            </a:r>
            <a:br>
              <a:rPr lang="ar-EG" sz="8000" b="1" dirty="0"/>
            </a:br>
            <a:r>
              <a:rPr lang="ar-EG" sz="8000" b="1" dirty="0" err="1"/>
              <a:t>وقاللي</a:t>
            </a:r>
            <a:r>
              <a:rPr lang="ar-EG" sz="8000" b="1" dirty="0"/>
              <a:t> روح بشر واخدم</a:t>
            </a:r>
            <a:br>
              <a:rPr lang="ar-EG" sz="8000" b="1" dirty="0"/>
            </a:br>
            <a:r>
              <a:rPr lang="ar-EG" sz="8000" b="1" dirty="0"/>
              <a:t>دي الخدمة جهاد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268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تاجر يا ابني بوزناتك</a:t>
            </a:r>
            <a:br>
              <a:rPr lang="ar-EG" sz="8000" b="1" dirty="0"/>
            </a:br>
            <a:r>
              <a:rPr lang="ar-EG" sz="8000" b="1" dirty="0"/>
              <a:t>وكن أمين</a:t>
            </a:r>
            <a:br>
              <a:rPr lang="ar-EG" sz="8000" b="1" dirty="0"/>
            </a:br>
            <a:r>
              <a:rPr lang="ar-EG" sz="8000" b="1" dirty="0"/>
              <a:t>أخدم وزود خدماتك</a:t>
            </a:r>
            <a:br>
              <a:rPr lang="ar-EG" sz="8000" b="1" dirty="0"/>
            </a:br>
            <a:r>
              <a:rPr lang="ar-EG" sz="8000" b="1" dirty="0"/>
              <a:t>ده الأجر ثمين</a:t>
            </a: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90600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(</a:t>
            </a:r>
            <a:r>
              <a:rPr lang="ar-EG" sz="7200" b="1" dirty="0" err="1"/>
              <a:t>قاللي</a:t>
            </a:r>
            <a:r>
              <a:rPr lang="ar-EG" sz="7200" b="1" dirty="0"/>
              <a:t> أتعابك محسوبة</a:t>
            </a:r>
            <a:br>
              <a:rPr lang="ar-EG" sz="7200" b="1" dirty="0"/>
            </a:br>
            <a:r>
              <a:rPr lang="ar-EG" sz="7200" b="1" dirty="0"/>
              <a:t>في سجل الخدمة ومكتوبة)2</a:t>
            </a:r>
            <a:br>
              <a:rPr lang="ar-EG" sz="7200" b="1" dirty="0"/>
            </a:br>
            <a:r>
              <a:rPr lang="ar-EG" sz="7200" b="1" dirty="0"/>
              <a:t>(</a:t>
            </a:r>
            <a:r>
              <a:rPr lang="ar-EG" sz="7200" b="1" dirty="0" err="1"/>
              <a:t>هاتأخدها</a:t>
            </a:r>
            <a:r>
              <a:rPr lang="ar-EG" sz="7200" b="1" dirty="0"/>
              <a:t> قريب من الحبيب)2</a:t>
            </a:r>
            <a:br>
              <a:rPr lang="ar-EG" sz="7200" b="1" dirty="0"/>
            </a:br>
            <a:r>
              <a:rPr lang="ar-EG" sz="7200" b="1" dirty="0"/>
              <a:t>أكاليل وتيجان</a:t>
            </a: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231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582A"/>
                </a:solidFill>
              </a:rPr>
              <a:t>( شكراً )2 ليسوع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(حمداً )2 ليسوع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( مجدا </a:t>
            </a:r>
            <a:r>
              <a:rPr lang="ar-EG" sz="8000" b="1" dirty="0" err="1">
                <a:solidFill>
                  <a:srgbClr val="00582A"/>
                </a:solidFill>
              </a:rPr>
              <a:t>ً</a:t>
            </a:r>
            <a:r>
              <a:rPr lang="ar-EG" sz="8000" b="1" dirty="0">
                <a:solidFill>
                  <a:srgbClr val="00582A"/>
                </a:solidFill>
              </a:rPr>
              <a:t> )2 ليسوع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JO" sz="8000" b="1" dirty="0">
              <a:solidFill>
                <a:srgbClr val="00582A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2110</TotalTime>
  <Words>225</Words>
  <Application>Microsoft Office PowerPoint</Application>
  <PresentationFormat>عرض على الشاشة (4:3)</PresentationFormat>
  <Paragraphs>15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320</cp:revision>
  <dcterms:created xsi:type="dcterms:W3CDTF">2021-12-07T14:30:00Z</dcterms:created>
  <dcterms:modified xsi:type="dcterms:W3CDTF">2024-07-10T11:00:20Z</dcterms:modified>
</cp:coreProperties>
</file>